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60" r:id="rId9"/>
    <p:sldId id="278" r:id="rId10"/>
    <p:sldId id="279" r:id="rId11"/>
    <p:sldId id="263" r:id="rId12"/>
    <p:sldId id="262" r:id="rId13"/>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41" autoAdjust="0"/>
  </p:normalViewPr>
  <p:slideViewPr>
    <p:cSldViewPr snapToGrid="0">
      <p:cViewPr varScale="1">
        <p:scale>
          <a:sx n="72" d="100"/>
          <a:sy n="72" d="100"/>
        </p:scale>
        <p:origin x="72" y="40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86" d="100"/>
          <a:sy n="86" d="100"/>
        </p:scale>
        <p:origin x="384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4E05800-CF9D-4E8D-A669-5260B32AA6FB}" type="datetime1">
              <a:rPr lang="tr-TR" smtClean="0"/>
              <a:t>19.05.2022</a:t>
            </a:fld>
            <a:endParaRPr lang="tr-TR" dirty="0"/>
          </a:p>
        </p:txBody>
      </p:sp>
      <p:sp>
        <p:nvSpPr>
          <p:cNvPr id="4" name="Alt Bilgi Yer Tutucusu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tr-TR" smtClean="0"/>
              <a:t>‹#›</a:t>
            </a:fld>
            <a:endParaRPr lang="tr-T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C1511-AECF-41E7-B64F-46C8FF6612A5}" type="datetime1">
              <a:rPr lang="tr-TR" smtClean="0"/>
              <a:pPr/>
              <a:t>19.05.2022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tr-TR" noProof="0" smtClean="0"/>
              <a:t>‹#›</a:t>
            </a:fld>
            <a:endParaRPr lang="tr-T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1</a:t>
            </a:fld>
            <a:endParaRPr lang="tr-TR"/>
          </a:p>
        </p:txBody>
      </p:sp>
    </p:spTree>
    <p:extLst>
      <p:ext uri="{BB962C8B-B14F-4D97-AF65-F5344CB8AC3E}">
        <p14:creationId xmlns:p14="http://schemas.microsoft.com/office/powerpoint/2010/main" val="2181614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2</a:t>
            </a:fld>
            <a:endParaRPr lang="tr-TR"/>
          </a:p>
        </p:txBody>
      </p:sp>
    </p:spTree>
    <p:extLst>
      <p:ext uri="{BB962C8B-B14F-4D97-AF65-F5344CB8AC3E}">
        <p14:creationId xmlns:p14="http://schemas.microsoft.com/office/powerpoint/2010/main" val="205656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a:t>
            </a:fld>
            <a:endParaRPr lang="tr-TR"/>
          </a:p>
        </p:txBody>
      </p:sp>
    </p:spTree>
    <p:extLst>
      <p:ext uri="{BB962C8B-B14F-4D97-AF65-F5344CB8AC3E}">
        <p14:creationId xmlns:p14="http://schemas.microsoft.com/office/powerpoint/2010/main" val="356064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4</a:t>
            </a:fld>
            <a:endParaRPr lang="tr-TR"/>
          </a:p>
        </p:txBody>
      </p:sp>
    </p:spTree>
    <p:extLst>
      <p:ext uri="{BB962C8B-B14F-4D97-AF65-F5344CB8AC3E}">
        <p14:creationId xmlns:p14="http://schemas.microsoft.com/office/powerpoint/2010/main" val="954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5</a:t>
            </a:fld>
            <a:endParaRPr lang="tr-TR"/>
          </a:p>
        </p:txBody>
      </p:sp>
    </p:spTree>
    <p:extLst>
      <p:ext uri="{BB962C8B-B14F-4D97-AF65-F5344CB8AC3E}">
        <p14:creationId xmlns:p14="http://schemas.microsoft.com/office/powerpoint/2010/main" val="425776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6</a:t>
            </a:fld>
            <a:endParaRPr lang="tr-TR"/>
          </a:p>
        </p:txBody>
      </p:sp>
    </p:spTree>
    <p:extLst>
      <p:ext uri="{BB962C8B-B14F-4D97-AF65-F5344CB8AC3E}">
        <p14:creationId xmlns:p14="http://schemas.microsoft.com/office/powerpoint/2010/main" val="31990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8</a:t>
            </a:fld>
            <a:endParaRPr lang="tr-TR"/>
          </a:p>
        </p:txBody>
      </p:sp>
    </p:spTree>
    <p:extLst>
      <p:ext uri="{BB962C8B-B14F-4D97-AF65-F5344CB8AC3E}">
        <p14:creationId xmlns:p14="http://schemas.microsoft.com/office/powerpoint/2010/main" val="415564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9</a:t>
            </a:fld>
            <a:endParaRPr lang="tr-TR"/>
          </a:p>
        </p:txBody>
      </p:sp>
    </p:spTree>
    <p:extLst>
      <p:ext uri="{BB962C8B-B14F-4D97-AF65-F5344CB8AC3E}">
        <p14:creationId xmlns:p14="http://schemas.microsoft.com/office/powerpoint/2010/main" val="460464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van">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Resim Yer Tutucusu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tr-TR" noProof="0"/>
              <a:t>Başlık eklemek için tıklayın</a:t>
            </a:r>
          </a:p>
        </p:txBody>
      </p:sp>
      <p:sp>
        <p:nvSpPr>
          <p:cNvPr id="14" name="Metin Yer Tutucusu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tr-TR" noProof="0"/>
              <a:t>Ad eklemek için tıklayın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zar Karşılaştırması">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Resim Yer Tutucusu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4" name="Tarih Yer Tutucusu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tr-TR" noProof="0"/>
              <a:t>06/08/20XX</a:t>
            </a:r>
          </a:p>
        </p:txBody>
      </p:sp>
      <p:sp>
        <p:nvSpPr>
          <p:cNvPr id="14" name="Metin Yer Tutucusu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₺2 Milyar ABD </a:t>
            </a:r>
          </a:p>
        </p:txBody>
      </p:sp>
      <p:sp>
        <p:nvSpPr>
          <p:cNvPr id="5" name="Alt Bilgi Yer Tutucusu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6" name="Metin Yer Tutucusu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₺1 Milyar ABD </a:t>
            </a:r>
          </a:p>
        </p:txBody>
      </p:sp>
      <p:sp>
        <p:nvSpPr>
          <p:cNvPr id="11" name="Metin Yer Tutucusu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12" name="Metin Yer Tutucusu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₺3 Milyar ABD </a:t>
            </a:r>
          </a:p>
        </p:txBody>
      </p:sp>
      <p:sp>
        <p:nvSpPr>
          <p:cNvPr id="20" name="Metin Yer Tutucusu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21" name="Metin Yer Tutucusu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kiplerimiz">
    <p:bg>
      <p:bgPr>
        <a:solidFill>
          <a:schemeClr val="bg2">
            <a:lumMod val="10000"/>
          </a:schemeClr>
        </a:solidFill>
        <a:effectLst/>
      </p:bgPr>
    </p:bg>
    <p:spTree>
      <p:nvGrpSpPr>
        <p:cNvPr id="1" name=""/>
        <p:cNvGrpSpPr/>
        <p:nvPr/>
      </p:nvGrpSpPr>
      <p:grpSpPr>
        <a:xfrm>
          <a:off x="0" y="0"/>
          <a:ext cx="0" cy="0"/>
          <a:chOff x="0" y="0"/>
          <a:chExt cx="0" cy="0"/>
        </a:xfrm>
      </p:grpSpPr>
      <p:sp>
        <p:nvSpPr>
          <p:cNvPr id="21" name="Resim Yer Tutucusu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tr-TR" noProof="0" dirty="0"/>
              <a:t>Fotoğraf eklemek için tıklayın</a:t>
            </a:r>
          </a:p>
        </p:txBody>
      </p:sp>
      <p:sp>
        <p:nvSpPr>
          <p:cNvPr id="4" name="Tarih Yer Tutucusu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tr"/>
              <a:t>06/08/20XX</a:t>
            </a:r>
          </a:p>
        </p:txBody>
      </p:sp>
      <p:sp>
        <p:nvSpPr>
          <p:cNvPr id="5" name="Alt Bilgi Yer Tutucusu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tr"/>
              <a:t>SUNUM DESTESİ</a:t>
            </a:r>
          </a:p>
        </p:txBody>
      </p:sp>
      <p:sp>
        <p:nvSpPr>
          <p:cNvPr id="6" name="Slayt Numarası Yer Tutucusu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US" smtClean="0"/>
              <a:t>‹#›</a:t>
            </a:fld>
            <a:endParaRPr lang="en-US" dirty="0"/>
          </a:p>
        </p:txBody>
      </p:sp>
      <p:sp>
        <p:nvSpPr>
          <p:cNvPr id="17" name="Metin Yer Tutucusu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tr"/>
              <a:t>Metin eklemek için tıklayın</a:t>
            </a:r>
          </a:p>
        </p:txBody>
      </p:sp>
      <p:sp>
        <p:nvSpPr>
          <p:cNvPr id="18" name="Metin Yer Tutucusu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tr" dirty="0"/>
              <a:t>Alt başlık eklemek için tıklayın</a:t>
            </a:r>
          </a:p>
        </p:txBody>
      </p:sp>
      <p:sp>
        <p:nvSpPr>
          <p:cNvPr id="19" name="Metin Yer Tutucusu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tr"/>
              <a:t>Metin eklemek için tıklayın</a:t>
            </a:r>
          </a:p>
        </p:txBody>
      </p:sp>
      <p:sp>
        <p:nvSpPr>
          <p:cNvPr id="20" name="Metin Yer Tutucusu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tr" dirty="0"/>
              <a:t>Alt başlık eklemek için tıklayın</a:t>
            </a:r>
          </a:p>
        </p:txBody>
      </p:sp>
      <p:sp>
        <p:nvSpPr>
          <p:cNvPr id="2" name="Başlık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tr"/>
              <a:t>Başlık eklemek için tıklayın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akiplerimiz s2">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Dikdörtgen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Tarih Yer Tutucusu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8" name="Metin Yer Tutucusu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9" name="Metin Yer Tutucusu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10" name="Metin Yer Tutucusu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11" name="Metin Yer Tutucusu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defRPr>
            </a:lvl1pPr>
          </a:lstStyle>
          <a:p>
            <a:pPr lvl="0" rtl="0"/>
            <a:r>
              <a:rPr lang="tr-TR" noProof="0"/>
              <a:t>Ad eklemek için tıklayın</a:t>
            </a:r>
          </a:p>
        </p:txBody>
      </p:sp>
      <p:sp>
        <p:nvSpPr>
          <p:cNvPr id="12" name="Metin Yer Tutucusu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defRPr>
            </a:lvl1pPr>
          </a:lstStyle>
          <a:p>
            <a:pPr lvl="0" rtl="0"/>
            <a:r>
              <a:rPr lang="tr-TR" noProof="0"/>
              <a:t>Ad eklemek için tıklayın</a:t>
            </a:r>
          </a:p>
        </p:txBody>
      </p:sp>
      <p:sp>
        <p:nvSpPr>
          <p:cNvPr id="13" name="Metin Yer Tutucusu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defRPr>
            </a:lvl1pPr>
          </a:lstStyle>
          <a:p>
            <a:pPr lvl="0" rtl="0"/>
            <a:r>
              <a:rPr lang="tr-TR" noProof="0"/>
              <a:t>Ad eklemek için tıklayın</a:t>
            </a:r>
          </a:p>
        </p:txBody>
      </p:sp>
      <p:sp>
        <p:nvSpPr>
          <p:cNvPr id="14" name="Metin Yer Tutucusu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defRPr>
            </a:lvl1pPr>
          </a:lstStyle>
          <a:p>
            <a:pPr lvl="0" rtl="0"/>
            <a:r>
              <a:rPr lang="tr-TR" noProof="0"/>
              <a:t>Ad eklemek için tıklayın</a:t>
            </a:r>
          </a:p>
        </p:txBody>
      </p:sp>
      <p:sp>
        <p:nvSpPr>
          <p:cNvPr id="15" name="Metin Yer Tutucusu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cxnSp>
        <p:nvCxnSpPr>
          <p:cNvPr id="16" name="Düz Bağlayıcı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Metin Yer Tutucusu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defRPr>
            </a:lvl1pPr>
          </a:lstStyle>
          <a:p>
            <a:pPr lvl="0" rtl="0"/>
            <a:r>
              <a:rPr lang="tr-TR" noProof="0"/>
              <a:t>Ad eklemek için tıklayın</a:t>
            </a:r>
          </a:p>
        </p:txBody>
      </p:sp>
      <p:sp>
        <p:nvSpPr>
          <p:cNvPr id="20" name="Metin Yer Tutucusu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defRPr>
            </a:lvl1pPr>
          </a:lstStyle>
          <a:p>
            <a:pPr lvl="0" rtl="0"/>
            <a:r>
              <a:rPr lang="tr-TR" noProof="0"/>
              <a:t>Ad eklemek için tıklayın</a:t>
            </a:r>
          </a:p>
        </p:txBody>
      </p:sp>
      <p:sp>
        <p:nvSpPr>
          <p:cNvPr id="2" name="Başlık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üyüme Stratejisi">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Metin Yer Tutucusu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tr-TR" noProof="0"/>
              <a:t>Alt başlık ekleyin</a:t>
            </a:r>
          </a:p>
        </p:txBody>
      </p:sp>
      <p:sp>
        <p:nvSpPr>
          <p:cNvPr id="12" name="Metin Yer Tutucusu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3" name="Metin Yer Tutucusu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4" name="Metin Yer Tutucusu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5" name="Metin Yer Tutucusu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6" name="Metin Yer Tutucusu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üşteri çekm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İçerik Yer Tutucusu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tr-TR" noProof="0"/>
              <a:t>Alt başlık ekleyin</a:t>
            </a:r>
          </a:p>
        </p:txBody>
      </p:sp>
      <p:sp>
        <p:nvSpPr>
          <p:cNvPr id="3" name="Tarih Yer Tutucusu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78" name="Metin Yer Tutucusu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79" name="Metin Yer Tutucusu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19" name="Başlık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
        <p:nvSpPr>
          <p:cNvPr id="9" name="İçerik Yer Tutucusu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ki Yıllık Eylem Planı">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6" name="Metin Yer Tutucusu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8" name="Metin Yer Tutucusu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9" name="Metin Yer Tutucusu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0" name="Metin Yer Tutucusu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2" name="Metin Yer Tutucusu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3" name="Metin Yer Tutucusu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4" name="Metin Yer Tutucusu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5" name="Metin Yer Tutucusu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6" name="Metin Yer Tutucusu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7" name="Metin Yer Tutucusu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8" name="Metin Yer Tutucusu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9" name="Metin Yer Tutucusu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0" name="Metin Yer Tutucusu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1" name="Metin Yer Tutucusu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2" name="Metin Yer Tutucusu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3" name="Metin Yer Tutucusu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4" name="Metin Yer Tutucusu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5" name="Metin Yer Tutucusu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6" name="Metin Yer Tutucusu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7" name="Metin Yer Tutucusu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8" name="Metin Yer Tutucusu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9" name="Metin Yer Tutucusu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52" name="Metin Yer Tutucusu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tr-TR" noProof="0"/>
              <a:t>Yıl ekleyin</a:t>
            </a:r>
          </a:p>
        </p:txBody>
      </p:sp>
      <p:sp>
        <p:nvSpPr>
          <p:cNvPr id="53" name="Metin Yer Tutucusu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tr-TR" noProof="0"/>
              <a:t>Yıl ekleyin</a:t>
            </a:r>
          </a:p>
        </p:txBody>
      </p:sp>
      <p:sp>
        <p:nvSpPr>
          <p:cNvPr id="54" name="Metin Yer Tutucusu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5" name="Metin Yer Tutucusu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6" name="Metin Yer Tutucusu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7" name="Metin Yer Tutucusu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8" name="Metin Yer Tutucusu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tr-TR" noProof="0"/>
              <a:t>Metin eklemek için tıklayın</a:t>
            </a:r>
          </a:p>
        </p:txBody>
      </p:sp>
      <p:sp>
        <p:nvSpPr>
          <p:cNvPr id="59" name="Metin Yer Tutucusu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40" name="Başlık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sal bilgiler">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Resim Yer Tutucusu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8" name="Resim Yer Tutucusu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3" name="Tarih Yer Tutucusu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Başlık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
        <p:nvSpPr>
          <p:cNvPr id="6" name="İçerik Yer Tutucusu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kiple Tanışın">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9" name="Dikdörtgen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4" name="Metin Yer Tutucusu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15" name="Metin Yer Tutucusu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16" name="Resim Yer Tutucusu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7" name="Resim Yer Tutucusu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8" name="Resim Yer Tutucusu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9" name="Metin Yer Tutucusu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0" name="Metin Yer Tutucusu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1" name="Metin Yer Tutucusu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2" name="Metin Yer Tutucusu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3" name="Metin Yer Tutucusu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4" name="Metin Yer Tutucusu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6" name="Dikdörtgen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8" name="Dikdörtgen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0" name="Dikdörtgen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2" name="Dikdörtgen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tr-TR" noProof="0"/>
              <a:t>Başlık eklemek için tıklayın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kibin Tamamı">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Dikdörtgen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1" name="Metin Yer Tutucusu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2" name="Metin Yer Tutucusu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36" name="Metin Yer Tutucusu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7" name="Metin Yer Tutucusu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38" name="Metin Yer Tutucusu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9" name="Metin Yer Tutucusu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40" name="Metin Yer Tutucusu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41" name="Metin Yer Tutucusu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62" name="Resim Yer Tutucusu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63" name="Metin Yer Tutucusu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64" name="Metin Yer Tutucusu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68" name="Metin Yer Tutucusu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69" name="Metin Yer Tutucusu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0" name="Metin Yer Tutucusu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71" name="Metin Yer Tutucusu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2" name="Metin Yer Tutucusu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73" name="Metin Yer Tutucusu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4" name="Dikdörtgen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78" name="Resim Yer Tutucusu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79" name="Dikdörtgen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0" name="Resim Yer Tutucusu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1" name="Dikdörtgen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2" name="Resim Yer Tutucusu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3" name="Dikdörtgen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4" name="Resim Yer Tutucusu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5" name="Dikdörtgen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6" name="Resim Yer Tutucusu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7" name="Dikdörtgen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8" name="Resim Yer Tutucusu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9" name="Dikdörtgen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90" name="Resim Yer Tutucusu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91" name="Dikdörtgen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2" name="Başlık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tr-TR" noProof="0"/>
              <a:t>Başlık eklemek için tıklayın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sman">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34" name="Dikdörtgen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9" name="Metin Yer Tutucusu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defRPr>
            </a:lvl1pPr>
          </a:lstStyle>
          <a:p>
            <a:pPr lvl="0" rtl="0"/>
            <a:r>
              <a:rPr lang="tr-TR" noProof="0"/>
              <a:t>Başlık eklemek için tıklayın</a:t>
            </a:r>
          </a:p>
        </p:txBody>
      </p:sp>
      <p:sp>
        <p:nvSpPr>
          <p:cNvPr id="20" name="Metin Yer Tutucusu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defRPr>
            </a:lvl1pPr>
          </a:lstStyle>
          <a:p>
            <a:pPr lvl="0" rtl="0"/>
            <a:r>
              <a:rPr lang="tr-TR" noProof="0"/>
              <a:t>Başlık eklemek için tıklayın</a:t>
            </a:r>
          </a:p>
        </p:txBody>
      </p:sp>
      <p:sp>
        <p:nvSpPr>
          <p:cNvPr id="22" name="Metin Yer Tutucusu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3" name="Metin Yer Tutucusu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4" name="Metin Yer Tutucusu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5" name="Metin Yer Tutucusu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defRPr>
            </a:lvl1pPr>
          </a:lstStyle>
          <a:p>
            <a:pPr lvl="0" rtl="0"/>
            <a:r>
              <a:rPr lang="tr-TR" noProof="0"/>
              <a:t>Başlık eklemek için tıklayın</a:t>
            </a:r>
          </a:p>
        </p:txBody>
      </p:sp>
      <p:sp>
        <p:nvSpPr>
          <p:cNvPr id="26" name="Metin Yer Tutucusu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7" name="Metin Yer Tutucusu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defRPr>
            </a:lvl1pPr>
          </a:lstStyle>
          <a:p>
            <a:pPr lvl="0" rtl="0"/>
            <a:r>
              <a:rPr lang="tr-TR" noProof="0"/>
              <a:t>Başlık ekleyin</a:t>
            </a:r>
          </a:p>
        </p:txBody>
      </p:sp>
      <p:sp>
        <p:nvSpPr>
          <p:cNvPr id="28" name="Metin Yer Tutucusu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defRPr>
            </a:lvl1pPr>
          </a:lstStyle>
          <a:p>
            <a:pPr lvl="0" rtl="0"/>
            <a:r>
              <a:rPr lang="tr-TR" noProof="0"/>
              <a:t>Başlık ekleyin</a:t>
            </a:r>
          </a:p>
        </p:txBody>
      </p:sp>
      <p:sp>
        <p:nvSpPr>
          <p:cNvPr id="29" name="Metin Yer Tutucusu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defRPr>
            </a:lvl1pPr>
          </a:lstStyle>
          <a:p>
            <a:pPr lvl="0" rtl="0"/>
            <a:r>
              <a:rPr lang="tr-TR" noProof="0"/>
              <a:t>Başlık ekleyin</a:t>
            </a:r>
          </a:p>
        </p:txBody>
      </p:sp>
      <p:sp>
        <p:nvSpPr>
          <p:cNvPr id="30" name="Metin Yer Tutucusu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defRPr>
            </a:lvl1pPr>
          </a:lstStyle>
          <a:p>
            <a:pPr lvl="0" rtl="0"/>
            <a:r>
              <a:rPr lang="tr-TR" noProof="0"/>
              <a:t>Başlık ekleyin</a:t>
            </a:r>
          </a:p>
        </p:txBody>
      </p:sp>
      <p:sp>
        <p:nvSpPr>
          <p:cNvPr id="31" name="Başlık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kkımızda">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Resim Yer Tutucusu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4" name="Tarih Yer Tutucusu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tr-TR" noProof="0"/>
              <a:t>06/08/20XX</a:t>
            </a:r>
          </a:p>
        </p:txBody>
      </p:sp>
      <p:sp>
        <p:nvSpPr>
          <p:cNvPr id="5" name="Alt Bilgi Yer Tutucusu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3" name="Başlık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tr-TR" noProof="0"/>
              <a:t>Başlık eklemek için tıklayın</a:t>
            </a:r>
          </a:p>
        </p:txBody>
      </p:sp>
      <p:sp>
        <p:nvSpPr>
          <p:cNvPr id="11" name="Metin Yer Tutucusu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tr-TR" noProof="0"/>
              <a:t>Metin eklemek için tıklayın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Özet">
    <p:spTree>
      <p:nvGrpSpPr>
        <p:cNvPr id="1" name=""/>
        <p:cNvGrpSpPr/>
        <p:nvPr/>
      </p:nvGrpSpPr>
      <p:grpSpPr>
        <a:xfrm>
          <a:off x="0" y="0"/>
          <a:ext cx="0" cy="0"/>
          <a:chOff x="0" y="0"/>
          <a:chExt cx="0" cy="0"/>
        </a:xfrm>
      </p:grpSpPr>
      <p:sp>
        <p:nvSpPr>
          <p:cNvPr id="6" name="Resim Yer Tutucusu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tr-TR" noProof="0"/>
              <a:t>Fotoğraf eklemek için tıklayın</a:t>
            </a:r>
          </a:p>
        </p:txBody>
      </p:sp>
      <p:sp>
        <p:nvSpPr>
          <p:cNvPr id="3" name="Tarih Yer Tutucusu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Başlık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tr-TR" noProof="0"/>
              <a:t>Başlık eklemek için tıklayın</a:t>
            </a:r>
          </a:p>
        </p:txBody>
      </p:sp>
      <p:sp>
        <p:nvSpPr>
          <p:cNvPr id="8" name="Metin Yer Tutucusu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tr-TR" noProof="0"/>
              <a:t>Metin eklemek için tıklayın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şekkürler">
    <p:bg>
      <p:bgPr>
        <a:solidFill>
          <a:schemeClr val="tx1"/>
        </a:solidFill>
        <a:effectLst/>
      </p:bgPr>
    </p:bg>
    <p:spTree>
      <p:nvGrpSpPr>
        <p:cNvPr id="1" name=""/>
        <p:cNvGrpSpPr/>
        <p:nvPr/>
      </p:nvGrpSpPr>
      <p:grpSpPr>
        <a:xfrm>
          <a:off x="0" y="0"/>
          <a:ext cx="0" cy="0"/>
          <a:chOff x="0" y="0"/>
          <a:chExt cx="0" cy="0"/>
        </a:xfrm>
      </p:grpSpPr>
      <p:sp>
        <p:nvSpPr>
          <p:cNvPr id="6" name="Resim Yer Tutucusu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tr-TR" noProof="0"/>
              <a:t>Fotoğraf eklemek için tıklayın</a:t>
            </a:r>
          </a:p>
        </p:txBody>
      </p:sp>
      <p:sp>
        <p:nvSpPr>
          <p:cNvPr id="8" name="Metin Yer Tutucusu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2" name="Başlık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run">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Tarih Yer Tutucusu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tr-TR" noProof="0"/>
              <a:t>06/08/20XX</a:t>
            </a:r>
          </a:p>
        </p:txBody>
      </p:sp>
      <p:sp>
        <p:nvSpPr>
          <p:cNvPr id="5" name="Alt Bilgi Yer Tutucusu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3" name="Resim Yer Tutucusu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tr-TR" noProof="0"/>
              <a:t>Fotoğraf eklemek için tıklayın</a:t>
            </a:r>
          </a:p>
        </p:txBody>
      </p:sp>
      <p:sp>
        <p:nvSpPr>
          <p:cNvPr id="16" name="Metin Yer Tutucusu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7" name="Metin Yer Tutucusu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8" name="Metin Yer Tutucusu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9" name="Metin Yer Tutucusu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0" name="Metin Yer Tutucusu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2" name="Metin Yer Tutucusu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3" name="Metin Yer Tutucusu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4" name="Metin Yer Tutucusu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5" name="Metin Yer Tutucusu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Çözüm">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Tarih Yer Tutucusu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2" name="Metin Yer Tutucusu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3" name="Metin Yer Tutucusu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4" name="Metin Yer Tutucusu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5" name="Metin Yer Tutucusu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6" name="Metin Yer Tutucusu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8" name="Metin Yer Tutucusu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9" name="Metin Yer Tutucusu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 name="Başlık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rüne Genel Bak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arih Yer Tutucusu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tr-TR" noProof="0"/>
              <a:t>06/08/20XX</a:t>
            </a:r>
          </a:p>
        </p:txBody>
      </p:sp>
      <p:sp>
        <p:nvSpPr>
          <p:cNvPr id="8" name="Alt Bilgi Yer Tutucusu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tr-TR" noProof="0"/>
              <a:t>SUNUM DESTESİ</a:t>
            </a:r>
          </a:p>
        </p:txBody>
      </p:sp>
      <p:sp>
        <p:nvSpPr>
          <p:cNvPr id="9" name="Slayt Numarası Yer Tutucusu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35" name="Metin Yer Tutucusu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36" name="Metin Yer Tutucusu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7" name="Metin Yer Tutucusu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8" name="Metin Yer Tutucusu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9" name="Metin Yer Tutucusu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40" name="Metin Yer Tutucusu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41" name="Metin Yer Tutucusu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42" name="Metin Yer Tutucusu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2" name="Başlık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tr-TR" noProof="0"/>
              <a:t>Başlık eklemek için tıklayın</a:t>
            </a:r>
          </a:p>
        </p:txBody>
      </p:sp>
      <p:sp>
        <p:nvSpPr>
          <p:cNvPr id="4" name="Resim Yer Tutucusu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2" name="Resim Yer Tutucusu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4" name="Resim Yer Tutucusu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5" name="Resim Yer Tutucusu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rün Avantajları">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Resim Yer Tutucusu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tr-TR" noProof="0"/>
              <a:t>Başlık eklemek için tıklayın</a:t>
            </a:r>
          </a:p>
        </p:txBody>
      </p:sp>
      <p:sp>
        <p:nvSpPr>
          <p:cNvPr id="9" name="Metin Yer Tutucusu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Şirkete Genel Bakış">
    <p:spTree>
      <p:nvGrpSpPr>
        <p:cNvPr id="1" name=""/>
        <p:cNvGrpSpPr/>
        <p:nvPr/>
      </p:nvGrpSpPr>
      <p:grpSpPr>
        <a:xfrm>
          <a:off x="0" y="0"/>
          <a:ext cx="0" cy="0"/>
          <a:chOff x="0" y="0"/>
          <a:chExt cx="0" cy="0"/>
        </a:xfrm>
      </p:grpSpPr>
      <p:sp>
        <p:nvSpPr>
          <p:cNvPr id="5" name="Resim Yer Tutucusu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ş Modeli">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Resim Yer Tutucusu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tr-TR" noProof="0"/>
              <a:t>Başlık eklemek için tıklayın</a:t>
            </a:r>
          </a:p>
        </p:txBody>
      </p:sp>
      <p:sp>
        <p:nvSpPr>
          <p:cNvPr id="16" name="Metin Yer Tutucusu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15" name="Metin Yer Tutucusu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22" name="Metin Yer Tutucusu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21" name="Metin Yer Tutucusu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24" name="Metin Yer Tutucusu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23" name="Metin Yer Tutucusu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5" name="Tarih Yer Tutucusu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zara Genel Bak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Tarih Yer Tutucusu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0" name="Metin Yer Tutucusu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sp>
        <p:nvSpPr>
          <p:cNvPr id="11" name="Metin Yer Tutucusu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sp>
        <p:nvSpPr>
          <p:cNvPr id="12" name="Metin Yer Tutucusu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sp>
        <p:nvSpPr>
          <p:cNvPr id="13" name="Metin Yer Tutucusu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cxnSp>
        <p:nvCxnSpPr>
          <p:cNvPr id="14" name="Düz Bağlayıcı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Metin Yer Tutucusu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sp>
        <p:nvSpPr>
          <p:cNvPr id="16" name="Metin Yer Tutucusu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cxnSp>
        <p:nvCxnSpPr>
          <p:cNvPr id="26" name="Düz Bağlayıcı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tr-TR" noProof="0"/>
              <a:t>06/08/20XX</a:t>
            </a:r>
          </a:p>
        </p:txBody>
      </p:sp>
      <p:sp>
        <p:nvSpPr>
          <p:cNvPr id="5" name="Alt Bilgi Yer Tutucusu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tr-TR" noProof="0"/>
              <a:t>SUNUM DESTESİ</a:t>
            </a:r>
          </a:p>
        </p:txBody>
      </p:sp>
      <p:sp>
        <p:nvSpPr>
          <p:cNvPr id="6" name="Slayt Numarası Yer Tutucusu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tr-TR" noProof="0" smtClean="0"/>
              <a:pPr/>
              <a:t>‹#›</a:t>
            </a:fld>
            <a:endParaRPr lang="tr-T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Resim Yer Tutucusu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3"/>
          <a:srcRect/>
          <a:stretch/>
        </p:blipFill>
        <p:spPr>
          <a:xfrm flipH="1">
            <a:off x="503583" y="2553816"/>
            <a:ext cx="6825035" cy="2626065"/>
          </a:xfrm>
        </p:spPr>
      </p:pic>
      <p:sp>
        <p:nvSpPr>
          <p:cNvPr id="22" name="Başlık 21">
            <a:extLst>
              <a:ext uri="{FF2B5EF4-FFF2-40B4-BE49-F238E27FC236}">
                <a16:creationId xmlns:a16="http://schemas.microsoft.com/office/drawing/2014/main" id="{115C523A-AC40-4CBA-9DF4-B287ED32185D}"/>
              </a:ext>
            </a:extLst>
          </p:cNvPr>
          <p:cNvSpPr>
            <a:spLocks noGrp="1"/>
          </p:cNvSpPr>
          <p:nvPr>
            <p:ph type="title"/>
          </p:nvPr>
        </p:nvSpPr>
        <p:spPr>
          <a:xfrm>
            <a:off x="3260036" y="795801"/>
            <a:ext cx="8931964" cy="2038348"/>
          </a:xfrm>
        </p:spPr>
        <p:txBody>
          <a:bodyPr rtlCol="0"/>
          <a:lstStyle/>
          <a:p>
            <a:pPr rtl="0"/>
            <a:r>
              <a:rPr lang="tr-TR" sz="4400" dirty="0" err="1">
                <a:solidFill>
                  <a:srgbClr val="02DCFA"/>
                </a:solidFill>
              </a:rPr>
              <a:t>Mikrokontrolörler</a:t>
            </a:r>
            <a:r>
              <a:rPr lang="tr-TR" sz="4400" dirty="0">
                <a:solidFill>
                  <a:srgbClr val="02DCFA"/>
                </a:solidFill>
              </a:rPr>
              <a:t> ve Robotik Engel Kaldırıcı Sumo Robot</a:t>
            </a:r>
            <a:br>
              <a:rPr lang="tr-TR" sz="4400" dirty="0"/>
            </a:br>
            <a:endParaRPr lang="tr-TR" sz="4400" dirty="0"/>
          </a:p>
        </p:txBody>
      </p:sp>
      <p:sp>
        <p:nvSpPr>
          <p:cNvPr id="17" name="Metin Yer Tutucusu 16">
            <a:extLst>
              <a:ext uri="{FF2B5EF4-FFF2-40B4-BE49-F238E27FC236}">
                <a16:creationId xmlns:a16="http://schemas.microsoft.com/office/drawing/2014/main" id="{75B1C734-42CB-4311-8905-2F41D09107C7}"/>
              </a:ext>
            </a:extLst>
          </p:cNvPr>
          <p:cNvSpPr>
            <a:spLocks noGrp="1"/>
          </p:cNvSpPr>
          <p:nvPr>
            <p:ph type="body" sz="quarter" idx="15"/>
          </p:nvPr>
        </p:nvSpPr>
        <p:spPr>
          <a:xfrm>
            <a:off x="7328618" y="4621155"/>
            <a:ext cx="5040331" cy="2038349"/>
          </a:xfrm>
        </p:spPr>
        <p:txBody>
          <a:bodyPr rtlCol="0">
            <a:noAutofit/>
          </a:bodyPr>
          <a:lstStyle/>
          <a:p>
            <a:pPr rtl="0"/>
            <a:r>
              <a:rPr lang="tr-TR" sz="2000" dirty="0">
                <a:latin typeface="Arial" panose="020B0604020202020204" pitchFamily="34" charset="0"/>
                <a:cs typeface="Arial" panose="020B0604020202020204" pitchFamily="34" charset="0"/>
              </a:rPr>
              <a:t>Hayat Demir</a:t>
            </a:r>
          </a:p>
          <a:p>
            <a:pPr rtl="0"/>
            <a:r>
              <a:rPr lang="tr-TR" sz="2000" dirty="0">
                <a:latin typeface="Arial" panose="020B0604020202020204" pitchFamily="34" charset="0"/>
                <a:cs typeface="Arial" panose="020B0604020202020204" pitchFamily="34" charset="0"/>
              </a:rPr>
              <a:t>Ahmet Batuhan Yılmaz</a:t>
            </a:r>
          </a:p>
          <a:p>
            <a:r>
              <a:rPr lang="en-US" sz="2000" dirty="0">
                <a:effectLst/>
                <a:latin typeface="Arial" panose="020B0604020202020204" pitchFamily="34" charset="0"/>
                <a:ea typeface="Calibri" panose="020F0502020204030204" pitchFamily="34" charset="0"/>
                <a:cs typeface="Arial" panose="020B0604020202020204" pitchFamily="34" charset="0"/>
              </a:rPr>
              <a:t> </a:t>
            </a:r>
            <a:r>
              <a:rPr lang="tr-TR" sz="2000" dirty="0">
                <a:effectLst/>
                <a:latin typeface="Arial" panose="020B0604020202020204" pitchFamily="34" charset="0"/>
                <a:ea typeface="Calibri" panose="020F0502020204030204" pitchFamily="34" charset="0"/>
                <a:cs typeface="Arial" panose="020B0604020202020204" pitchFamily="34" charset="0"/>
              </a:rPr>
              <a:t>Mehmet Rauf </a:t>
            </a:r>
            <a:r>
              <a:rPr lang="tr-TR" sz="2000" dirty="0" err="1">
                <a:effectLst/>
                <a:latin typeface="Arial" panose="020B0604020202020204" pitchFamily="34" charset="0"/>
                <a:ea typeface="Calibri" panose="020F0502020204030204" pitchFamily="34" charset="0"/>
                <a:cs typeface="Arial" panose="020B0604020202020204" pitchFamily="34" charset="0"/>
              </a:rPr>
              <a:t>Füzün</a:t>
            </a:r>
            <a:r>
              <a:rPr lang="tr-TR" sz="2000" dirty="0">
                <a:effectLst/>
                <a:latin typeface="Arial" panose="020B0604020202020204" pitchFamily="34" charset="0"/>
                <a:ea typeface="Calibri" panose="020F050202020403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rtl="0"/>
            <a:r>
              <a:rPr lang="tr-TR" sz="2000" dirty="0">
                <a:latin typeface="Arial" panose="020B0604020202020204" pitchFamily="34" charset="0"/>
                <a:cs typeface="Arial" panose="020B0604020202020204" pitchFamily="34" charset="0"/>
              </a:rPr>
              <a:t>Mert Meriç Karadeniz</a:t>
            </a:r>
          </a:p>
          <a:p>
            <a:pPr rtl="0"/>
            <a:r>
              <a:rPr lang="tr-TR" sz="2000" dirty="0">
                <a:latin typeface="Arial" panose="020B0604020202020204" pitchFamily="34" charset="0"/>
                <a:cs typeface="Arial" panose="020B0604020202020204" pitchFamily="34" charset="0"/>
              </a:rPr>
              <a:t>Ömer Aydeniz</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Resim Yer Tutucusu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3"/>
          <a:srcRect/>
          <a:stretch/>
        </p:blipFill>
        <p:spPr>
          <a:xfrm flipH="1">
            <a:off x="5012530" y="931121"/>
            <a:ext cx="7196138" cy="5005134"/>
          </a:xfrm>
        </p:spPr>
      </p:pic>
      <p:sp>
        <p:nvSpPr>
          <p:cNvPr id="20" name="Başlık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rtlCol="0"/>
          <a:lstStyle/>
          <a:p>
            <a:pPr rtl="0"/>
            <a:r>
              <a:rPr lang="tr-TR" dirty="0"/>
              <a:t>PROJEMİZİN HEDEFİ</a:t>
            </a:r>
          </a:p>
        </p:txBody>
      </p:sp>
      <p:sp>
        <p:nvSpPr>
          <p:cNvPr id="30" name="Metin Yer Tutucusu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rtlCol="0">
            <a:normAutofit/>
          </a:bodyPr>
          <a:lstStyle/>
          <a:p>
            <a:pPr rtl="0"/>
            <a:r>
              <a:rPr lang="en-US" dirty="0"/>
              <a:t>Sumo robot</a:t>
            </a:r>
            <a:r>
              <a:rPr lang="tr-TR" dirty="0"/>
              <a:t>u</a:t>
            </a:r>
            <a:r>
              <a:rPr lang="en-US" dirty="0"/>
              <a:t>, </a:t>
            </a:r>
            <a:r>
              <a:rPr lang="en-US" dirty="0" err="1"/>
              <a:t>verilecek</a:t>
            </a:r>
            <a:r>
              <a:rPr lang="en-US" dirty="0"/>
              <a:t> 5 </a:t>
            </a:r>
            <a:r>
              <a:rPr lang="en-US" dirty="0" err="1"/>
              <a:t>adet</a:t>
            </a:r>
            <a:r>
              <a:rPr lang="en-US" dirty="0"/>
              <a:t> </a:t>
            </a:r>
            <a:r>
              <a:rPr lang="en-US" dirty="0" err="1"/>
              <a:t>hedefin</a:t>
            </a:r>
            <a:r>
              <a:rPr lang="en-US" dirty="0"/>
              <a:t> 60 </a:t>
            </a:r>
            <a:r>
              <a:rPr lang="en-US" dirty="0" err="1"/>
              <a:t>saniye</a:t>
            </a:r>
            <a:r>
              <a:rPr lang="en-US" dirty="0"/>
              <a:t> </a:t>
            </a:r>
            <a:r>
              <a:rPr lang="en-US" dirty="0" err="1"/>
              <a:t>içerisinde</a:t>
            </a:r>
            <a:r>
              <a:rPr lang="en-US" dirty="0"/>
              <a:t> </a:t>
            </a:r>
            <a:r>
              <a:rPr lang="en-US" dirty="0" err="1"/>
              <a:t>platformdan</a:t>
            </a:r>
            <a:r>
              <a:rPr lang="en-US" dirty="0"/>
              <a:t> </a:t>
            </a:r>
            <a:r>
              <a:rPr lang="en-US" dirty="0" err="1"/>
              <a:t>atabilecek</a:t>
            </a:r>
            <a:r>
              <a:rPr lang="en-US" dirty="0"/>
              <a:t> </a:t>
            </a:r>
            <a:r>
              <a:rPr lang="en-US" dirty="0" err="1"/>
              <a:t>bir</a:t>
            </a:r>
            <a:r>
              <a:rPr lang="en-US" dirty="0"/>
              <a:t> sumo robot </a:t>
            </a:r>
            <a:r>
              <a:rPr lang="en-US" dirty="0" err="1"/>
              <a:t>algoritması</a:t>
            </a:r>
            <a:r>
              <a:rPr lang="en-US" dirty="0"/>
              <a:t> </a:t>
            </a:r>
            <a:r>
              <a:rPr lang="en-US" dirty="0" err="1"/>
              <a:t>geliştiri</a:t>
            </a:r>
            <a:r>
              <a:rPr lang="tr-TR" dirty="0" err="1"/>
              <a:t>lmesidir</a:t>
            </a:r>
            <a:r>
              <a:rPr lang="en-US" dirty="0"/>
              <a:t>. </a:t>
            </a:r>
            <a:r>
              <a:rPr lang="en-US" dirty="0" err="1"/>
              <a:t>Robot’un</a:t>
            </a:r>
            <a:r>
              <a:rPr lang="en-US" dirty="0"/>
              <a:t> </a:t>
            </a:r>
            <a:r>
              <a:rPr lang="en-US" dirty="0" err="1"/>
              <a:t>diğer</a:t>
            </a:r>
            <a:r>
              <a:rPr lang="en-US" dirty="0"/>
              <a:t> </a:t>
            </a:r>
            <a:r>
              <a:rPr lang="en-US" dirty="0" err="1"/>
              <a:t>bir</a:t>
            </a:r>
            <a:r>
              <a:rPr lang="en-US" dirty="0"/>
              <a:t> </a:t>
            </a:r>
            <a:r>
              <a:rPr lang="en-US" dirty="0" err="1"/>
              <a:t>modu</a:t>
            </a:r>
            <a:r>
              <a:rPr lang="en-US" dirty="0"/>
              <a:t> </a:t>
            </a:r>
            <a:r>
              <a:rPr lang="en-US" dirty="0" err="1"/>
              <a:t>ise</a:t>
            </a:r>
            <a:r>
              <a:rPr lang="en-US" dirty="0"/>
              <a:t> </a:t>
            </a:r>
            <a:r>
              <a:rPr lang="en-US" dirty="0" err="1"/>
              <a:t>çizgi</a:t>
            </a:r>
            <a:r>
              <a:rPr lang="en-US" dirty="0"/>
              <a:t> </a:t>
            </a:r>
            <a:r>
              <a:rPr lang="en-US" dirty="0" err="1"/>
              <a:t>izlemektir</a:t>
            </a:r>
            <a:r>
              <a:rPr lang="en-US" dirty="0"/>
              <a:t>. Bu </a:t>
            </a:r>
            <a:r>
              <a:rPr lang="en-US" dirty="0" err="1"/>
              <a:t>modda</a:t>
            </a:r>
            <a:r>
              <a:rPr lang="en-US" dirty="0"/>
              <a:t> </a:t>
            </a:r>
            <a:r>
              <a:rPr lang="en-US" dirty="0" err="1"/>
              <a:t>ise</a:t>
            </a:r>
            <a:r>
              <a:rPr lang="en-US" dirty="0"/>
              <a:t> ken</a:t>
            </a:r>
            <a:r>
              <a:rPr lang="tr-TR" dirty="0" err="1"/>
              <a:t>di</a:t>
            </a:r>
            <a:r>
              <a:rPr lang="en-US" dirty="0"/>
              <a:t>sine </a:t>
            </a:r>
            <a:r>
              <a:rPr lang="en-US" dirty="0" err="1"/>
              <a:t>bağlı</a:t>
            </a:r>
            <a:r>
              <a:rPr lang="en-US" dirty="0"/>
              <a:t> </a:t>
            </a:r>
            <a:r>
              <a:rPr lang="en-US" dirty="0" err="1"/>
              <a:t>olan</a:t>
            </a:r>
            <a:r>
              <a:rPr lang="en-US" dirty="0"/>
              <a:t> </a:t>
            </a:r>
            <a:r>
              <a:rPr lang="en-US" dirty="0" err="1"/>
              <a:t>sensörleri</a:t>
            </a:r>
            <a:r>
              <a:rPr lang="en-US" dirty="0"/>
              <a:t> </a:t>
            </a:r>
            <a:r>
              <a:rPr lang="en-US" dirty="0" err="1"/>
              <a:t>kullanarak</a:t>
            </a:r>
            <a:r>
              <a:rPr lang="en-US" dirty="0"/>
              <a:t> </a:t>
            </a:r>
            <a:r>
              <a:rPr lang="en-US" dirty="0" err="1"/>
              <a:t>çizgi</a:t>
            </a:r>
            <a:r>
              <a:rPr lang="en-US" dirty="0"/>
              <a:t> </a:t>
            </a:r>
            <a:r>
              <a:rPr lang="en-US" dirty="0" err="1"/>
              <a:t>üzerinde</a:t>
            </a:r>
            <a:r>
              <a:rPr lang="en-US" dirty="0"/>
              <a:t> </a:t>
            </a:r>
            <a:r>
              <a:rPr lang="en-US" dirty="0" err="1"/>
              <a:t>takip</a:t>
            </a:r>
            <a:r>
              <a:rPr lang="en-US" dirty="0"/>
              <a:t> </a:t>
            </a:r>
            <a:r>
              <a:rPr lang="en-US" dirty="0" err="1"/>
              <a:t>etmesi</a:t>
            </a:r>
            <a:r>
              <a:rPr lang="tr-TR" dirty="0" err="1"/>
              <a:t>dir</a:t>
            </a:r>
            <a:r>
              <a:rPr lang="en-US" dirty="0"/>
              <a:t>. </a:t>
            </a:r>
            <a:endParaRPr lang="tr-TR" dirty="0"/>
          </a:p>
        </p:txBody>
      </p:sp>
      <p:sp>
        <p:nvSpPr>
          <p:cNvPr id="3" name="Tarih Yer Tutucusu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tr-TR" dirty="0"/>
              <a:t>20/05/2022</a:t>
            </a:r>
          </a:p>
        </p:txBody>
      </p:sp>
      <p:sp>
        <p:nvSpPr>
          <p:cNvPr id="5" name="Slayt Numarası Yer Tutucusu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a:t>2</a:t>
            </a:fld>
            <a:endParaRPr lang="tr-T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Başlık 33">
            <a:extLst>
              <a:ext uri="{FF2B5EF4-FFF2-40B4-BE49-F238E27FC236}">
                <a16:creationId xmlns:a16="http://schemas.microsoft.com/office/drawing/2014/main" id="{01A4D341-9CED-415E-A417-C204833D5641}"/>
              </a:ext>
            </a:extLst>
          </p:cNvPr>
          <p:cNvSpPr>
            <a:spLocks noGrp="1"/>
          </p:cNvSpPr>
          <p:nvPr>
            <p:ph type="title"/>
          </p:nvPr>
        </p:nvSpPr>
        <p:spPr>
          <a:xfrm>
            <a:off x="4065517" y="708382"/>
            <a:ext cx="7642368" cy="469490"/>
          </a:xfrm>
        </p:spPr>
        <p:txBody>
          <a:bodyPr rtlCol="0">
            <a:normAutofit fontScale="90000"/>
          </a:bodyPr>
          <a:lstStyle/>
          <a:p>
            <a:pPr rtl="0"/>
            <a:r>
              <a:rPr lang="tr-TR" b="0" dirty="0">
                <a:ea typeface="+mn-ea"/>
                <a:cs typeface="+mn-cs"/>
              </a:rPr>
              <a:t>SUMO ROBOTUN BASİTÇE STRATEJİSİ</a:t>
            </a:r>
            <a:endParaRPr lang="tr-TR" dirty="0"/>
          </a:p>
        </p:txBody>
      </p:sp>
      <p:pic>
        <p:nvPicPr>
          <p:cNvPr id="52" name="Resim Yer Tutucusu 51" descr="Gözlüklü bir kişinin ve göz numaralarının yakın çekim resmi">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Metin Yer Tutucusu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3859284" cy="1378391"/>
          </a:xfrm>
        </p:spPr>
        <p:txBody>
          <a:bodyPr rtlCol="0">
            <a:normAutofit/>
          </a:bodyPr>
          <a:lstStyle/>
          <a:p>
            <a:pPr rtl="0"/>
            <a:r>
              <a:rPr lang="tr-TR" sz="2400" dirty="0"/>
              <a:t>Adım1:rakibi bulun.</a:t>
            </a:r>
          </a:p>
          <a:p>
            <a:pPr rtl="0"/>
            <a:r>
              <a:rPr lang="tr-TR" sz="2400" dirty="0"/>
              <a:t>Adım2:itin.</a:t>
            </a:r>
          </a:p>
        </p:txBody>
      </p:sp>
      <p:sp>
        <p:nvSpPr>
          <p:cNvPr id="63" name="Metin Yer Tutucusu 62">
            <a:extLst>
              <a:ext uri="{FF2B5EF4-FFF2-40B4-BE49-F238E27FC236}">
                <a16:creationId xmlns:a16="http://schemas.microsoft.com/office/drawing/2014/main" id="{831B3626-E1D2-42AE-AB45-94BC5112D8FC}"/>
              </a:ext>
            </a:extLst>
          </p:cNvPr>
          <p:cNvSpPr>
            <a:spLocks noGrp="1"/>
          </p:cNvSpPr>
          <p:nvPr>
            <p:ph type="body" sz="quarter" idx="16"/>
          </p:nvPr>
        </p:nvSpPr>
        <p:spPr>
          <a:xfrm>
            <a:off x="8695083" y="1383143"/>
            <a:ext cx="2408582" cy="657295"/>
          </a:xfrm>
        </p:spPr>
        <p:txBody>
          <a:bodyPr rtlCol="0">
            <a:noAutofit/>
          </a:bodyPr>
          <a:lstStyle/>
          <a:p>
            <a:pPr rtl="0"/>
            <a:r>
              <a:rPr lang="tr-TR" sz="2400" dirty="0"/>
              <a:t>Rakip tespiti</a:t>
            </a:r>
          </a:p>
        </p:txBody>
      </p:sp>
      <p:sp>
        <p:nvSpPr>
          <p:cNvPr id="43" name="Metin Yer Tutucusu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6" y="3173550"/>
            <a:ext cx="2289974" cy="1739538"/>
          </a:xfrm>
        </p:spPr>
        <p:txBody>
          <a:bodyPr rtlCol="0">
            <a:noAutofit/>
          </a:bodyPr>
          <a:lstStyle/>
          <a:p>
            <a:pPr rtl="0"/>
            <a:r>
              <a:rPr lang="tr-TR" sz="1800" dirty="0"/>
              <a:t>Tüm sumo robotlarım her zaman aynı basit stratejiyi kullandılar.</a:t>
            </a:r>
          </a:p>
        </p:txBody>
      </p:sp>
      <p:sp>
        <p:nvSpPr>
          <p:cNvPr id="42" name="Metin Yer Tutucusu 41">
            <a:extLst>
              <a:ext uri="{FF2B5EF4-FFF2-40B4-BE49-F238E27FC236}">
                <a16:creationId xmlns:a16="http://schemas.microsoft.com/office/drawing/2014/main" id="{A68FF55C-6F05-48FC-9323-AB8D48077BE6}"/>
              </a:ext>
            </a:extLst>
          </p:cNvPr>
          <p:cNvSpPr>
            <a:spLocks noGrp="1"/>
          </p:cNvSpPr>
          <p:nvPr>
            <p:ph type="body" sz="quarter" idx="17"/>
          </p:nvPr>
        </p:nvSpPr>
        <p:spPr>
          <a:xfrm>
            <a:off x="8554987" y="2238548"/>
            <a:ext cx="3152898" cy="3427006"/>
          </a:xfrm>
        </p:spPr>
        <p:txBody>
          <a:bodyPr rtlCol="0">
            <a:noAutofit/>
          </a:bodyPr>
          <a:lstStyle/>
          <a:p>
            <a:pPr rtl="0"/>
            <a:r>
              <a:rPr lang="tr-TR" sz="1800" dirty="0"/>
              <a:t>Rakibi bulmak, birden fazla başlangıç ​​modeline, iyi nesne algılama </a:t>
            </a:r>
            <a:r>
              <a:rPr lang="tr-TR" sz="1800" dirty="0" err="1"/>
              <a:t>sensörlerine</a:t>
            </a:r>
            <a:r>
              <a:rPr lang="tr-TR" sz="1800" dirty="0"/>
              <a:t> ve rakibin kaçma veya kaçınma eylemi gerçekleştirme şansı bulamadan saldırmak için yeterli hıza bağlıdır. İtme, diğer robotla teması sürdürmeye, diğer robotu doğrudan önde merkezde tutmaya ve rakibin kaçma girişimlerine akıllıca tepki vermeye bağlıdır.</a:t>
            </a:r>
          </a:p>
        </p:txBody>
      </p:sp>
      <p:sp>
        <p:nvSpPr>
          <p:cNvPr id="5" name="Slayt Numarası Yer Tutucusu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a:t>3</a:t>
            </a:fld>
            <a:endParaRPr lang="tr-T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4F4C28E4-6D60-402B-8F22-B1AED571D98D}"/>
              </a:ext>
            </a:extLst>
          </p:cNvPr>
          <p:cNvSpPr>
            <a:spLocks noGrp="1"/>
          </p:cNvSpPr>
          <p:nvPr>
            <p:ph type="title"/>
          </p:nvPr>
        </p:nvSpPr>
        <p:spPr>
          <a:xfrm>
            <a:off x="624590" y="571154"/>
            <a:ext cx="2956810" cy="1129164"/>
          </a:xfrm>
        </p:spPr>
        <p:txBody>
          <a:bodyPr rtlCol="0"/>
          <a:lstStyle/>
          <a:p>
            <a:pPr rtl="0"/>
            <a:r>
              <a:rPr lang="tr-TR" dirty="0"/>
              <a:t>Çözüm</a:t>
            </a:r>
          </a:p>
        </p:txBody>
      </p:sp>
      <p:sp>
        <p:nvSpPr>
          <p:cNvPr id="26" name="Metin Yer Tutucusu 25">
            <a:extLst>
              <a:ext uri="{FF2B5EF4-FFF2-40B4-BE49-F238E27FC236}">
                <a16:creationId xmlns:a16="http://schemas.microsoft.com/office/drawing/2014/main" id="{549F87D0-5602-4BFC-ABEB-7C809A5CF62D}"/>
              </a:ext>
            </a:extLst>
          </p:cNvPr>
          <p:cNvSpPr>
            <a:spLocks noGrp="1"/>
          </p:cNvSpPr>
          <p:nvPr>
            <p:ph type="body" sz="quarter" idx="22"/>
          </p:nvPr>
        </p:nvSpPr>
        <p:spPr>
          <a:xfrm>
            <a:off x="5056930" y="325683"/>
            <a:ext cx="2859091" cy="365125"/>
          </a:xfrm>
        </p:spPr>
        <p:txBody>
          <a:bodyPr rtlCol="0">
            <a:noAutofit/>
          </a:bodyPr>
          <a:lstStyle/>
          <a:p>
            <a:pPr rtl="0"/>
            <a:r>
              <a:rPr lang="en-US" sz="2000" dirty="0" err="1"/>
              <a:t>Kullanılacak</a:t>
            </a:r>
            <a:r>
              <a:rPr lang="en-US" sz="2000" dirty="0"/>
              <a:t> </a:t>
            </a:r>
            <a:r>
              <a:rPr lang="en-US" sz="2000" dirty="0" err="1"/>
              <a:t>Araçlar</a:t>
            </a:r>
            <a:r>
              <a:rPr lang="en-US" sz="2000" dirty="0"/>
              <a:t>:</a:t>
            </a:r>
            <a:endParaRPr lang="tr-TR" sz="2000" dirty="0"/>
          </a:p>
        </p:txBody>
      </p:sp>
      <p:sp>
        <p:nvSpPr>
          <p:cNvPr id="22" name="Metin Yer Tutucusu 21">
            <a:extLst>
              <a:ext uri="{FF2B5EF4-FFF2-40B4-BE49-F238E27FC236}">
                <a16:creationId xmlns:a16="http://schemas.microsoft.com/office/drawing/2014/main" id="{D8965C87-7536-4E22-B0DD-FE276F346FF8}"/>
              </a:ext>
            </a:extLst>
          </p:cNvPr>
          <p:cNvSpPr>
            <a:spLocks noGrp="1"/>
          </p:cNvSpPr>
          <p:nvPr>
            <p:ph type="body" sz="quarter" idx="16"/>
          </p:nvPr>
        </p:nvSpPr>
        <p:spPr>
          <a:xfrm>
            <a:off x="8374190" y="388591"/>
            <a:ext cx="2859090" cy="365125"/>
          </a:xfrm>
        </p:spPr>
        <p:txBody>
          <a:bodyPr rtlCol="0"/>
          <a:lstStyle/>
          <a:p>
            <a:pPr rtl="0"/>
            <a:r>
              <a:rPr lang="tr-TR" dirty="0"/>
              <a:t>Hedef kitle</a:t>
            </a:r>
          </a:p>
        </p:txBody>
      </p:sp>
      <p:sp>
        <p:nvSpPr>
          <p:cNvPr id="38" name="Metin Yer Tutucusu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7" y="1098252"/>
            <a:ext cx="2859091" cy="3629090"/>
          </a:xfrm>
        </p:spPr>
        <p:txBody>
          <a:bodyPr rtlCol="0">
            <a:noAutofit/>
          </a:bodyPr>
          <a:lstStyle/>
          <a:p>
            <a:pPr rtl="0"/>
            <a:r>
              <a:rPr lang="en-US" sz="2000" dirty="0" err="1"/>
              <a:t>Proje</a:t>
            </a:r>
            <a:r>
              <a:rPr lang="en-US" sz="2000" dirty="0"/>
              <a:t> </a:t>
            </a:r>
            <a:r>
              <a:rPr lang="en-US" sz="2000" dirty="0" err="1"/>
              <a:t>kapsamında</a:t>
            </a:r>
            <a:r>
              <a:rPr lang="en-US" sz="2000" dirty="0"/>
              <a:t> 1 </a:t>
            </a:r>
            <a:r>
              <a:rPr lang="en-US" sz="2000" dirty="0" err="1"/>
              <a:t>araç</a:t>
            </a:r>
            <a:r>
              <a:rPr lang="en-US" sz="2000" dirty="0"/>
              <a:t> </a:t>
            </a:r>
            <a:r>
              <a:rPr lang="en-US" sz="2000" dirty="0" err="1"/>
              <a:t>kullanılacaktır</a:t>
            </a:r>
            <a:r>
              <a:rPr lang="en-US" sz="2000" dirty="0"/>
              <a:t>. </a:t>
            </a:r>
            <a:endParaRPr lang="tr-TR" sz="2000" dirty="0"/>
          </a:p>
          <a:p>
            <a:pPr rtl="0"/>
            <a:r>
              <a:rPr lang="en-US" sz="2000" dirty="0" err="1"/>
              <a:t>Ardunio</a:t>
            </a:r>
            <a:r>
              <a:rPr lang="en-US" sz="2000" dirty="0"/>
              <a:t> IDE Arduino </a:t>
            </a:r>
            <a:r>
              <a:rPr lang="en-US" sz="2000" dirty="0" err="1"/>
              <a:t>için</a:t>
            </a:r>
            <a:r>
              <a:rPr lang="en-US" sz="2000" dirty="0"/>
              <a:t> </a:t>
            </a:r>
            <a:r>
              <a:rPr lang="en-US" sz="2000" dirty="0" err="1"/>
              <a:t>Entegre</a:t>
            </a:r>
            <a:r>
              <a:rPr lang="en-US" sz="2000" dirty="0"/>
              <a:t> </a:t>
            </a:r>
            <a:r>
              <a:rPr lang="en-US" sz="2000" dirty="0" err="1"/>
              <a:t>Geliştirme</a:t>
            </a:r>
            <a:r>
              <a:rPr lang="en-US" sz="2000" dirty="0"/>
              <a:t> </a:t>
            </a:r>
            <a:r>
              <a:rPr lang="en-US" sz="2000" dirty="0" err="1"/>
              <a:t>Ortamı</a:t>
            </a:r>
            <a:r>
              <a:rPr lang="en-US" sz="2000" dirty="0"/>
              <a:t>, C </a:t>
            </a:r>
            <a:r>
              <a:rPr lang="en-US" sz="2000" dirty="0" err="1"/>
              <a:t>ve</a:t>
            </a:r>
            <a:r>
              <a:rPr lang="en-US" sz="2000" dirty="0"/>
              <a:t> C ++ </a:t>
            </a:r>
            <a:r>
              <a:rPr lang="en-US" sz="2000" dirty="0" err="1"/>
              <a:t>dilleri</a:t>
            </a:r>
            <a:r>
              <a:rPr lang="en-US" sz="2000" dirty="0"/>
              <a:t> </a:t>
            </a:r>
            <a:r>
              <a:rPr lang="en-US" sz="2000" dirty="0" err="1"/>
              <a:t>ile</a:t>
            </a:r>
            <a:r>
              <a:rPr lang="en-US" sz="2000" dirty="0"/>
              <a:t> </a:t>
            </a:r>
            <a:r>
              <a:rPr lang="en-US" sz="2000" dirty="0" err="1"/>
              <a:t>yazılmış</a:t>
            </a:r>
            <a:r>
              <a:rPr lang="en-US" sz="2000" dirty="0"/>
              <a:t> </a:t>
            </a:r>
            <a:r>
              <a:rPr lang="en-US" sz="2000" dirty="0" err="1"/>
              <a:t>bir</a:t>
            </a:r>
            <a:r>
              <a:rPr lang="en-US" sz="2000" dirty="0"/>
              <a:t> </a:t>
            </a:r>
            <a:r>
              <a:rPr lang="en-US" sz="2000" dirty="0" err="1"/>
              <a:t>platformlar</a:t>
            </a:r>
            <a:r>
              <a:rPr lang="en-US" sz="2000" dirty="0"/>
              <a:t> </a:t>
            </a:r>
            <a:r>
              <a:rPr lang="en-US" sz="2000" dirty="0" err="1"/>
              <a:t>arası</a:t>
            </a:r>
            <a:r>
              <a:rPr lang="en-US" sz="2000" dirty="0"/>
              <a:t> </a:t>
            </a:r>
            <a:r>
              <a:rPr lang="en-US" sz="2000" dirty="0" err="1"/>
              <a:t>uygulamadır</a:t>
            </a:r>
            <a:r>
              <a:rPr lang="en-US" sz="2000" dirty="0"/>
              <a:t>. Arduino </a:t>
            </a:r>
            <a:r>
              <a:rPr lang="en-US" sz="2000" dirty="0" err="1"/>
              <a:t>uyumlu</a:t>
            </a:r>
            <a:r>
              <a:rPr lang="en-US" sz="2000" dirty="0"/>
              <a:t> </a:t>
            </a:r>
            <a:r>
              <a:rPr lang="en-US" sz="2000" dirty="0" err="1"/>
              <a:t>kartlara</a:t>
            </a:r>
            <a:r>
              <a:rPr lang="en-US" sz="2000" dirty="0"/>
              <a:t> program </a:t>
            </a:r>
            <a:r>
              <a:rPr lang="en-US" sz="2000" dirty="0" err="1"/>
              <a:t>yazmak</a:t>
            </a:r>
            <a:r>
              <a:rPr lang="en-US" sz="2000" dirty="0"/>
              <a:t> </a:t>
            </a:r>
            <a:r>
              <a:rPr lang="en-US" sz="2000" dirty="0" err="1"/>
              <a:t>ve</a:t>
            </a:r>
            <a:r>
              <a:rPr lang="en-US" sz="2000" dirty="0"/>
              <a:t> </a:t>
            </a:r>
            <a:r>
              <a:rPr lang="en-US" sz="2000" dirty="0" err="1"/>
              <a:t>yüklemek</a:t>
            </a:r>
            <a:r>
              <a:rPr lang="en-US" sz="2000" dirty="0"/>
              <a:t> </a:t>
            </a:r>
            <a:r>
              <a:rPr lang="en-US" sz="2000" dirty="0" err="1"/>
              <a:t>için</a:t>
            </a:r>
            <a:r>
              <a:rPr lang="en-US" sz="2000" dirty="0"/>
              <a:t> </a:t>
            </a:r>
            <a:r>
              <a:rPr lang="en-US" sz="2000" dirty="0" err="1"/>
              <a:t>kullanılır</a:t>
            </a:r>
            <a:r>
              <a:rPr lang="en-US" sz="2000" dirty="0"/>
              <a:t>, </a:t>
            </a:r>
            <a:r>
              <a:rPr lang="en-US" sz="2000" dirty="0" err="1"/>
              <a:t>aynı</a:t>
            </a:r>
            <a:r>
              <a:rPr lang="en-US" sz="2000" dirty="0"/>
              <a:t> </a:t>
            </a:r>
            <a:r>
              <a:rPr lang="en-US" sz="2000" dirty="0" err="1"/>
              <a:t>zamanda</a:t>
            </a:r>
            <a:r>
              <a:rPr lang="en-US" sz="2000" dirty="0"/>
              <a:t> 3. </a:t>
            </a:r>
            <a:r>
              <a:rPr lang="en-US" sz="2000" dirty="0" err="1"/>
              <a:t>taraf</a:t>
            </a:r>
            <a:r>
              <a:rPr lang="en-US" sz="2000" dirty="0"/>
              <a:t> </a:t>
            </a:r>
            <a:r>
              <a:rPr lang="en-US" sz="2000" dirty="0" err="1"/>
              <a:t>çekirdekler</a:t>
            </a:r>
            <a:r>
              <a:rPr lang="en-US" sz="2000" dirty="0"/>
              <a:t> </a:t>
            </a:r>
            <a:r>
              <a:rPr lang="en-US" sz="2000" dirty="0" err="1"/>
              <a:t>ve</a:t>
            </a:r>
            <a:r>
              <a:rPr lang="en-US" sz="2000" dirty="0"/>
              <a:t> </a:t>
            </a:r>
            <a:r>
              <a:rPr lang="en-US" sz="2000" dirty="0" err="1"/>
              <a:t>satıcıların</a:t>
            </a:r>
            <a:r>
              <a:rPr lang="en-US" sz="2000" dirty="0"/>
              <a:t> </a:t>
            </a:r>
            <a:r>
              <a:rPr lang="en-US" sz="2000" dirty="0" err="1"/>
              <a:t>geliştirme</a:t>
            </a:r>
            <a:r>
              <a:rPr lang="en-US" sz="2000" dirty="0"/>
              <a:t> </a:t>
            </a:r>
            <a:r>
              <a:rPr lang="en-US" sz="2000" dirty="0" err="1"/>
              <a:t>kartları</a:t>
            </a:r>
            <a:r>
              <a:rPr lang="en-US" sz="2000" dirty="0"/>
              <a:t> </a:t>
            </a:r>
            <a:r>
              <a:rPr lang="en-US" sz="2000" dirty="0" err="1"/>
              <a:t>içinde</a:t>
            </a:r>
            <a:r>
              <a:rPr lang="en-US" sz="2000" dirty="0"/>
              <a:t> </a:t>
            </a:r>
            <a:r>
              <a:rPr lang="en-US" sz="2000" dirty="0" err="1"/>
              <a:t>kullanılabilir</a:t>
            </a:r>
            <a:r>
              <a:rPr lang="en-US" sz="2000" dirty="0"/>
              <a:t>.</a:t>
            </a:r>
            <a:endParaRPr lang="tr-TR" sz="2000" dirty="0"/>
          </a:p>
        </p:txBody>
      </p:sp>
      <p:sp>
        <p:nvSpPr>
          <p:cNvPr id="37" name="Metin Yer Tutucusu 36">
            <a:extLst>
              <a:ext uri="{FF2B5EF4-FFF2-40B4-BE49-F238E27FC236}">
                <a16:creationId xmlns:a16="http://schemas.microsoft.com/office/drawing/2014/main" id="{2D14101B-F5B0-4412-B50A-87D48857B9C9}"/>
              </a:ext>
            </a:extLst>
          </p:cNvPr>
          <p:cNvSpPr>
            <a:spLocks noGrp="1"/>
          </p:cNvSpPr>
          <p:nvPr>
            <p:ph type="body" sz="quarter" idx="13"/>
          </p:nvPr>
        </p:nvSpPr>
        <p:spPr>
          <a:xfrm>
            <a:off x="8374190" y="826775"/>
            <a:ext cx="2859090" cy="1475319"/>
          </a:xfrm>
        </p:spPr>
        <p:txBody>
          <a:bodyPr rtlCol="0"/>
          <a:lstStyle/>
          <a:p>
            <a:pPr rtl="0"/>
            <a:r>
              <a:rPr lang="tr-TR" dirty="0"/>
              <a:t>Z Kuşağı (18-25 yaş)</a:t>
            </a:r>
          </a:p>
        </p:txBody>
      </p:sp>
      <p:sp>
        <p:nvSpPr>
          <p:cNvPr id="27" name="Metin Yer Tutucusu 26">
            <a:extLst>
              <a:ext uri="{FF2B5EF4-FFF2-40B4-BE49-F238E27FC236}">
                <a16:creationId xmlns:a16="http://schemas.microsoft.com/office/drawing/2014/main" id="{B27C4FF5-17CE-4A2F-A697-CF05BAABED57}"/>
              </a:ext>
            </a:extLst>
          </p:cNvPr>
          <p:cNvSpPr>
            <a:spLocks noGrp="1"/>
          </p:cNvSpPr>
          <p:nvPr>
            <p:ph type="body" sz="quarter" idx="23"/>
          </p:nvPr>
        </p:nvSpPr>
        <p:spPr>
          <a:xfrm>
            <a:off x="8374190" y="1517755"/>
            <a:ext cx="2859090" cy="365125"/>
          </a:xfrm>
        </p:spPr>
        <p:txBody>
          <a:bodyPr rtlCol="0">
            <a:noAutofit/>
          </a:bodyPr>
          <a:lstStyle/>
          <a:p>
            <a:pPr rtl="0"/>
            <a:r>
              <a:rPr lang="en-US" sz="1800" dirty="0" err="1"/>
              <a:t>Tasarım</a:t>
            </a:r>
            <a:r>
              <a:rPr lang="en-US" sz="1800" dirty="0"/>
              <a:t> </a:t>
            </a:r>
            <a:r>
              <a:rPr lang="en-US" sz="1800" dirty="0" err="1"/>
              <a:t>Gereksinimleri</a:t>
            </a:r>
            <a:endParaRPr lang="tr-TR" sz="1800" dirty="0"/>
          </a:p>
        </p:txBody>
      </p:sp>
      <p:sp>
        <p:nvSpPr>
          <p:cNvPr id="39" name="Metin Yer Tutucusu 38">
            <a:extLst>
              <a:ext uri="{FF2B5EF4-FFF2-40B4-BE49-F238E27FC236}">
                <a16:creationId xmlns:a16="http://schemas.microsoft.com/office/drawing/2014/main" id="{FEC8BFBF-FB6C-40C7-9FB3-ACB390C4C6A9}"/>
              </a:ext>
            </a:extLst>
          </p:cNvPr>
          <p:cNvSpPr>
            <a:spLocks noGrp="1"/>
          </p:cNvSpPr>
          <p:nvPr>
            <p:ph type="body" sz="quarter" idx="18"/>
          </p:nvPr>
        </p:nvSpPr>
        <p:spPr>
          <a:xfrm>
            <a:off x="8420175" y="2181891"/>
            <a:ext cx="2859090" cy="2793230"/>
          </a:xfrm>
        </p:spPr>
        <p:txBody>
          <a:bodyPr rtlCol="0">
            <a:noAutofit/>
          </a:bodyPr>
          <a:lstStyle/>
          <a:p>
            <a:pPr rtl="0"/>
            <a:r>
              <a:rPr lang="en-US" sz="1800" dirty="0" err="1"/>
              <a:t>Robotun</a:t>
            </a:r>
            <a:r>
              <a:rPr lang="en-US" sz="1800" dirty="0"/>
              <a:t> </a:t>
            </a:r>
            <a:r>
              <a:rPr lang="en-US" sz="1800" dirty="0" err="1"/>
              <a:t>gerçeklemesi</a:t>
            </a:r>
            <a:r>
              <a:rPr lang="en-US" sz="1800" dirty="0"/>
              <a:t> </a:t>
            </a:r>
            <a:r>
              <a:rPr lang="en-US" sz="1800" dirty="0" err="1"/>
              <a:t>gereken</a:t>
            </a:r>
            <a:r>
              <a:rPr lang="en-US" sz="1800" dirty="0"/>
              <a:t> </a:t>
            </a:r>
            <a:r>
              <a:rPr lang="en-US" sz="1800" dirty="0" err="1"/>
              <a:t>görev</a:t>
            </a:r>
            <a:r>
              <a:rPr lang="en-US" sz="1800" dirty="0"/>
              <a:t> </a:t>
            </a:r>
            <a:r>
              <a:rPr lang="en-US" sz="1800" dirty="0" err="1"/>
              <a:t>üzerinde</a:t>
            </a:r>
            <a:r>
              <a:rPr lang="en-US" sz="1800" dirty="0"/>
              <a:t> </a:t>
            </a:r>
            <a:r>
              <a:rPr lang="en-US" sz="1800" dirty="0" err="1"/>
              <a:t>bulundurduğu</a:t>
            </a:r>
            <a:r>
              <a:rPr lang="en-US" sz="1800" dirty="0"/>
              <a:t> </a:t>
            </a:r>
            <a:r>
              <a:rPr lang="en-US" sz="1800" dirty="0" err="1"/>
              <a:t>buton</a:t>
            </a:r>
            <a:r>
              <a:rPr lang="en-US" sz="1800" dirty="0"/>
              <a:t> </a:t>
            </a:r>
            <a:r>
              <a:rPr lang="en-US" sz="1800" dirty="0" err="1"/>
              <a:t>ile</a:t>
            </a:r>
            <a:r>
              <a:rPr lang="en-US" sz="1800" dirty="0"/>
              <a:t> </a:t>
            </a:r>
            <a:r>
              <a:rPr lang="en-US" sz="1800" dirty="0" err="1"/>
              <a:t>belirlenecektir</a:t>
            </a:r>
            <a:r>
              <a:rPr lang="en-US" sz="1800" dirty="0"/>
              <a:t>. İlk </a:t>
            </a:r>
            <a:r>
              <a:rPr lang="en-US" sz="1800" dirty="0" err="1"/>
              <a:t>görev</a:t>
            </a:r>
            <a:r>
              <a:rPr lang="en-US" sz="1800" dirty="0"/>
              <a:t> </a:t>
            </a:r>
            <a:r>
              <a:rPr lang="en-US" sz="1800" dirty="0" err="1"/>
              <a:t>olan</a:t>
            </a:r>
            <a:r>
              <a:rPr lang="en-US" sz="1800" dirty="0"/>
              <a:t> 5 </a:t>
            </a:r>
            <a:r>
              <a:rPr lang="en-US" sz="1800" dirty="0" err="1"/>
              <a:t>adet</a:t>
            </a:r>
            <a:r>
              <a:rPr lang="en-US" sz="1800" dirty="0"/>
              <a:t> </a:t>
            </a:r>
            <a:r>
              <a:rPr lang="en-US" sz="1800" dirty="0" err="1"/>
              <a:t>nesneyi</a:t>
            </a:r>
            <a:r>
              <a:rPr lang="en-US" sz="1800" dirty="0"/>
              <a:t> </a:t>
            </a:r>
            <a:r>
              <a:rPr lang="en-US" sz="1800" dirty="0" err="1"/>
              <a:t>uzaklaştırma</a:t>
            </a:r>
            <a:r>
              <a:rPr lang="en-US" sz="1800" dirty="0"/>
              <a:t> </a:t>
            </a:r>
            <a:r>
              <a:rPr lang="en-US" sz="1800" dirty="0" err="1"/>
              <a:t>görevidir</a:t>
            </a:r>
            <a:r>
              <a:rPr lang="en-US" sz="1800" dirty="0"/>
              <a:t>. Bu </a:t>
            </a:r>
            <a:r>
              <a:rPr lang="en-US" sz="1800" dirty="0" err="1"/>
              <a:t>görevde</a:t>
            </a:r>
            <a:r>
              <a:rPr lang="en-US" sz="1800" dirty="0"/>
              <a:t> </a:t>
            </a:r>
            <a:r>
              <a:rPr lang="en-US" sz="1800" dirty="0" err="1"/>
              <a:t>aşağıda</a:t>
            </a:r>
            <a:r>
              <a:rPr lang="en-US" sz="1800" dirty="0"/>
              <a:t> </a:t>
            </a:r>
            <a:r>
              <a:rPr lang="en-US" sz="1800" dirty="0" err="1"/>
              <a:t>görseli</a:t>
            </a:r>
            <a:r>
              <a:rPr lang="en-US" sz="1800" dirty="0"/>
              <a:t> </a:t>
            </a:r>
            <a:r>
              <a:rPr lang="en-US" sz="1800" dirty="0" err="1"/>
              <a:t>gösterilen</a:t>
            </a:r>
            <a:r>
              <a:rPr lang="en-US" sz="1800" dirty="0"/>
              <a:t> </a:t>
            </a:r>
            <a:r>
              <a:rPr lang="en-US" sz="1800" dirty="0" err="1"/>
              <a:t>bir</a:t>
            </a:r>
            <a:r>
              <a:rPr lang="en-US" sz="1800" dirty="0"/>
              <a:t> platform </a:t>
            </a:r>
            <a:r>
              <a:rPr lang="en-US" sz="1800" dirty="0" err="1"/>
              <a:t>kullanılacaktır</a:t>
            </a:r>
            <a:r>
              <a:rPr lang="en-US" sz="1800" dirty="0"/>
              <a:t>. </a:t>
            </a:r>
            <a:r>
              <a:rPr lang="tr-TR" sz="1800" dirty="0"/>
              <a:t>​</a:t>
            </a:r>
          </a:p>
        </p:txBody>
      </p:sp>
      <p:sp>
        <p:nvSpPr>
          <p:cNvPr id="4" name="Alt Bilgi Yer Tutucusu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tr-TR"/>
              <a:t>SUNUM DESTESİ</a:t>
            </a:r>
          </a:p>
        </p:txBody>
      </p:sp>
      <p:sp>
        <p:nvSpPr>
          <p:cNvPr id="5" name="Slayt Numarası Yer Tutucusu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a:t>4</a:t>
            </a:fld>
            <a:endParaRPr lang="tr-TR"/>
          </a:p>
        </p:txBody>
      </p:sp>
      <p:pic>
        <p:nvPicPr>
          <p:cNvPr id="6" name="Resim 5">
            <a:extLst>
              <a:ext uri="{FF2B5EF4-FFF2-40B4-BE49-F238E27FC236}">
                <a16:creationId xmlns:a16="http://schemas.microsoft.com/office/drawing/2014/main" id="{3C3041F5-0205-91C3-CBA3-9F1E712B3334}"/>
              </a:ext>
            </a:extLst>
          </p:cNvPr>
          <p:cNvPicPr>
            <a:picLocks noChangeAspect="1"/>
          </p:cNvPicPr>
          <p:nvPr/>
        </p:nvPicPr>
        <p:blipFill>
          <a:blip r:embed="rId3"/>
          <a:stretch>
            <a:fillRect/>
          </a:stretch>
        </p:blipFill>
        <p:spPr>
          <a:xfrm>
            <a:off x="173727" y="1617753"/>
            <a:ext cx="4883203" cy="3629090"/>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Başlık 110">
            <a:extLst>
              <a:ext uri="{FF2B5EF4-FFF2-40B4-BE49-F238E27FC236}">
                <a16:creationId xmlns:a16="http://schemas.microsoft.com/office/drawing/2014/main" id="{CC9F3600-2711-4A49-8018-C4671B56159C}"/>
              </a:ext>
            </a:extLst>
          </p:cNvPr>
          <p:cNvSpPr>
            <a:spLocks noGrp="1"/>
          </p:cNvSpPr>
          <p:nvPr>
            <p:ph type="title"/>
          </p:nvPr>
        </p:nvSpPr>
        <p:spPr/>
        <p:txBody>
          <a:bodyPr rtlCol="0">
            <a:normAutofit fontScale="90000"/>
          </a:bodyPr>
          <a:lstStyle/>
          <a:p>
            <a:r>
              <a:rPr lang="en-US" b="1" i="0" dirty="0">
                <a:solidFill>
                  <a:srgbClr val="202124"/>
                </a:solidFill>
                <a:effectLst/>
                <a:latin typeface="Google Sans"/>
              </a:rPr>
              <a:t>Mini Sumo </a:t>
            </a:r>
            <a:r>
              <a:rPr lang="en-US" b="1" i="0" dirty="0" err="1">
                <a:solidFill>
                  <a:srgbClr val="202124"/>
                </a:solidFill>
                <a:effectLst/>
                <a:latin typeface="Google Sans"/>
              </a:rPr>
              <a:t>Robotlarda</a:t>
            </a:r>
            <a:r>
              <a:rPr lang="en-US" b="1" i="0" dirty="0">
                <a:solidFill>
                  <a:srgbClr val="202124"/>
                </a:solidFill>
                <a:effectLst/>
                <a:latin typeface="Google Sans"/>
              </a:rPr>
              <a:t> </a:t>
            </a:r>
            <a:r>
              <a:rPr lang="en-US" b="1" i="0" dirty="0" err="1">
                <a:solidFill>
                  <a:srgbClr val="202124"/>
                </a:solidFill>
                <a:effectLst/>
                <a:latin typeface="Google Sans"/>
              </a:rPr>
              <a:t>kullanılan</a:t>
            </a:r>
            <a:r>
              <a:rPr lang="en-US" b="1" i="0" dirty="0">
                <a:solidFill>
                  <a:srgbClr val="202124"/>
                </a:solidFill>
                <a:effectLst/>
                <a:latin typeface="Google Sans"/>
              </a:rPr>
              <a:t> 7 </a:t>
            </a:r>
            <a:r>
              <a:rPr lang="en-US" b="1" i="0" dirty="0" err="1">
                <a:solidFill>
                  <a:srgbClr val="202124"/>
                </a:solidFill>
                <a:effectLst/>
                <a:latin typeface="Google Sans"/>
              </a:rPr>
              <a:t>temel</a:t>
            </a:r>
            <a:r>
              <a:rPr lang="en-US" b="1" i="0" dirty="0">
                <a:solidFill>
                  <a:srgbClr val="202124"/>
                </a:solidFill>
                <a:effectLst/>
                <a:latin typeface="Google Sans"/>
              </a:rPr>
              <a:t> </a:t>
            </a:r>
            <a:r>
              <a:rPr lang="en-US" b="1" i="0" dirty="0" err="1">
                <a:solidFill>
                  <a:srgbClr val="202124"/>
                </a:solidFill>
                <a:effectLst/>
                <a:latin typeface="Google Sans"/>
              </a:rPr>
              <a:t>malzemenin</a:t>
            </a:r>
            <a:r>
              <a:rPr lang="en-US" b="1" i="0" dirty="0">
                <a:solidFill>
                  <a:srgbClr val="202124"/>
                </a:solidFill>
                <a:effectLst/>
                <a:latin typeface="Google Sans"/>
              </a:rPr>
              <a:t> </a:t>
            </a:r>
            <a:r>
              <a:rPr lang="en-US" b="1" i="0" dirty="0" err="1">
                <a:solidFill>
                  <a:srgbClr val="202124"/>
                </a:solidFill>
                <a:effectLst/>
                <a:latin typeface="Google Sans"/>
              </a:rPr>
              <a:t>listesi</a:t>
            </a:r>
            <a:r>
              <a:rPr lang="en-US" b="1" i="0" dirty="0">
                <a:solidFill>
                  <a:srgbClr val="202124"/>
                </a:solidFill>
                <a:effectLst/>
                <a:latin typeface="Google Sans"/>
              </a:rPr>
              <a:t> </a:t>
            </a:r>
            <a:r>
              <a:rPr lang="en-US" b="1" i="0" dirty="0" err="1">
                <a:solidFill>
                  <a:srgbClr val="202124"/>
                </a:solidFill>
                <a:effectLst/>
                <a:latin typeface="Google Sans"/>
              </a:rPr>
              <a:t>şu</a:t>
            </a:r>
            <a:r>
              <a:rPr lang="en-US" b="1" i="0" dirty="0">
                <a:solidFill>
                  <a:srgbClr val="202124"/>
                </a:solidFill>
                <a:effectLst/>
                <a:latin typeface="Google Sans"/>
              </a:rPr>
              <a:t> </a:t>
            </a:r>
            <a:r>
              <a:rPr lang="en-US" b="1" i="0" dirty="0" err="1">
                <a:solidFill>
                  <a:srgbClr val="202124"/>
                </a:solidFill>
                <a:effectLst/>
                <a:latin typeface="Google Sans"/>
              </a:rPr>
              <a:t>şekildedir</a:t>
            </a:r>
            <a:r>
              <a:rPr lang="en-US" b="1" i="0" dirty="0">
                <a:solidFill>
                  <a:srgbClr val="202124"/>
                </a:solidFill>
                <a:effectLst/>
                <a:latin typeface="Google Sans"/>
              </a:rPr>
              <a:t>;</a:t>
            </a:r>
            <a:br>
              <a:rPr lang="en-US" b="0" i="0" dirty="0">
                <a:solidFill>
                  <a:srgbClr val="202124"/>
                </a:solidFill>
                <a:effectLst/>
                <a:latin typeface="Google Sans"/>
              </a:rPr>
            </a:br>
            <a:br>
              <a:rPr lang="en-US" b="0" i="0" dirty="0">
                <a:solidFill>
                  <a:srgbClr val="202124"/>
                </a:solidFill>
                <a:effectLst/>
                <a:latin typeface="arial" panose="020B0604020202020204" pitchFamily="34" charset="0"/>
              </a:rPr>
            </a:br>
            <a:endParaRPr lang="tr-TR" dirty="0"/>
          </a:p>
        </p:txBody>
      </p:sp>
      <p:pic>
        <p:nvPicPr>
          <p:cNvPr id="74" name="Resim Yer Tutucusu 73" descr="Kutu ana hattı">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510614" y="2847098"/>
            <a:ext cx="603504" cy="603504"/>
          </a:xfrm>
        </p:spPr>
      </p:pic>
      <p:sp>
        <p:nvSpPr>
          <p:cNvPr id="22" name="Metin Yer Tutucusu 21">
            <a:extLst>
              <a:ext uri="{FF2B5EF4-FFF2-40B4-BE49-F238E27FC236}">
                <a16:creationId xmlns:a16="http://schemas.microsoft.com/office/drawing/2014/main" id="{842BC471-A2E1-4473-9B5A-6D7A21B6A881}"/>
              </a:ext>
            </a:extLst>
          </p:cNvPr>
          <p:cNvSpPr>
            <a:spLocks noGrp="1"/>
          </p:cNvSpPr>
          <p:nvPr>
            <p:ph type="body" sz="quarter" idx="28"/>
          </p:nvPr>
        </p:nvSpPr>
        <p:spPr>
          <a:xfrm>
            <a:off x="679963" y="3914893"/>
            <a:ext cx="2383764" cy="1126085"/>
          </a:xfrm>
        </p:spPr>
        <p:txBody>
          <a:bodyPr rtlCol="0">
            <a:normAutofit/>
          </a:bodyPr>
          <a:lstStyle/>
          <a:p>
            <a:pPr algn="l">
              <a:buFont typeface="Arial" panose="020B0604020202020204" pitchFamily="34" charset="0"/>
              <a:buChar char="•"/>
            </a:pPr>
            <a:r>
              <a:rPr lang="nb-NO" sz="1800" b="1" i="0" dirty="0">
                <a:effectLst/>
                <a:latin typeface="arial" panose="020B0604020202020204" pitchFamily="34" charset="0"/>
              </a:rPr>
              <a:t>1-) Robot Kontrol Kartı ve Motor Sürücü</a:t>
            </a:r>
          </a:p>
        </p:txBody>
      </p:sp>
      <p:pic>
        <p:nvPicPr>
          <p:cNvPr id="75" name="Resim Yer Tutucusu 74" descr="Mağaza ana hattı">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369110" y="2847098"/>
            <a:ext cx="603504" cy="603504"/>
          </a:xfrm>
        </p:spPr>
      </p:pic>
      <p:sp>
        <p:nvSpPr>
          <p:cNvPr id="17" name="Metin Yer Tutucusu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rtlCol="0">
            <a:normAutofit lnSpcReduction="10000"/>
          </a:bodyPr>
          <a:lstStyle/>
          <a:p>
            <a:pPr algn="l">
              <a:buFont typeface="Arial" panose="020B0604020202020204" pitchFamily="34" charset="0"/>
              <a:buChar char="•"/>
            </a:pPr>
            <a:r>
              <a:rPr lang="en-US" sz="1800" b="1" i="0" dirty="0">
                <a:effectLst/>
                <a:latin typeface="arial" panose="020B0604020202020204" pitchFamily="34" charset="0"/>
              </a:rPr>
              <a:t>2-) </a:t>
            </a:r>
            <a:r>
              <a:rPr lang="en-US" sz="1800" b="1" i="0" dirty="0" err="1">
                <a:effectLst/>
                <a:latin typeface="arial" panose="020B0604020202020204" pitchFamily="34" charset="0"/>
              </a:rPr>
              <a:t>Rakip</a:t>
            </a:r>
            <a:r>
              <a:rPr lang="en-US" sz="1800" b="1" i="0" dirty="0">
                <a:effectLst/>
                <a:latin typeface="arial" panose="020B0604020202020204" pitchFamily="34" charset="0"/>
              </a:rPr>
              <a:t> </a:t>
            </a:r>
            <a:r>
              <a:rPr lang="en-US" sz="1800" b="1" i="0" dirty="0" err="1">
                <a:effectLst/>
                <a:latin typeface="arial" panose="020B0604020202020204" pitchFamily="34" charset="0"/>
              </a:rPr>
              <a:t>Cisim</a:t>
            </a:r>
            <a:r>
              <a:rPr lang="en-US" sz="1800" b="1" i="0" dirty="0">
                <a:effectLst/>
                <a:latin typeface="arial" panose="020B0604020202020204" pitchFamily="34" charset="0"/>
              </a:rPr>
              <a:t> </a:t>
            </a:r>
            <a:r>
              <a:rPr lang="en-US" sz="1800" b="1" i="0" dirty="0" err="1">
                <a:effectLst/>
                <a:latin typeface="arial" panose="020B0604020202020204" pitchFamily="34" charset="0"/>
              </a:rPr>
              <a:t>Algılayıcı</a:t>
            </a:r>
            <a:r>
              <a:rPr lang="en-US" sz="1800" b="1" i="0" dirty="0">
                <a:effectLst/>
                <a:latin typeface="arial" panose="020B0604020202020204" pitchFamily="34" charset="0"/>
              </a:rPr>
              <a:t> </a:t>
            </a:r>
            <a:r>
              <a:rPr lang="en-US" sz="1800" b="1" i="0" dirty="0" err="1">
                <a:effectLst/>
                <a:latin typeface="arial" panose="020B0604020202020204" pitchFamily="34" charset="0"/>
              </a:rPr>
              <a:t>Sensörler</a:t>
            </a:r>
            <a:r>
              <a:rPr lang="en-US" sz="1800" b="1" i="0" dirty="0">
                <a:effectLst/>
                <a:latin typeface="arial" panose="020B0604020202020204" pitchFamily="34" charset="0"/>
              </a:rPr>
              <a:t>.</a:t>
            </a:r>
          </a:p>
          <a:p>
            <a:br>
              <a:rPr lang="en-US" dirty="0"/>
            </a:br>
            <a:endParaRPr lang="tr-TR" dirty="0"/>
          </a:p>
        </p:txBody>
      </p:sp>
      <p:pic>
        <p:nvPicPr>
          <p:cNvPr id="76" name="Resim Yer Tutucusu 75" descr="Kısmen Üzeri Çizilmiş Pano ana hattı">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227608" y="2847098"/>
            <a:ext cx="603504" cy="603504"/>
          </a:xfrm>
        </p:spPr>
      </p:pic>
      <p:sp>
        <p:nvSpPr>
          <p:cNvPr id="19" name="Metin Yer Tutucusu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rtlCol="0">
            <a:normAutofit lnSpcReduction="10000"/>
          </a:bodyPr>
          <a:lstStyle/>
          <a:p>
            <a:pPr algn="l">
              <a:buFont typeface="Arial" panose="020B0604020202020204" pitchFamily="34" charset="0"/>
              <a:buChar char="•"/>
            </a:pPr>
            <a:r>
              <a:rPr lang="en-US" sz="1800" b="1" i="0" dirty="0">
                <a:effectLst/>
                <a:latin typeface="arial" panose="020B0604020202020204" pitchFamily="34" charset="0"/>
              </a:rPr>
              <a:t>3-) </a:t>
            </a:r>
            <a:r>
              <a:rPr lang="en-US" sz="1800" b="1" i="0" dirty="0" err="1">
                <a:effectLst/>
                <a:latin typeface="arial" panose="020B0604020202020204" pitchFamily="34" charset="0"/>
              </a:rPr>
              <a:t>Kontrast</a:t>
            </a:r>
            <a:r>
              <a:rPr lang="en-US" sz="1800" b="1" i="0" dirty="0">
                <a:effectLst/>
                <a:latin typeface="arial" panose="020B0604020202020204" pitchFamily="34" charset="0"/>
              </a:rPr>
              <a:t> </a:t>
            </a:r>
            <a:r>
              <a:rPr lang="en-US" sz="1800" b="1" i="0" dirty="0" err="1">
                <a:effectLst/>
                <a:latin typeface="arial" panose="020B0604020202020204" pitchFamily="34" charset="0"/>
              </a:rPr>
              <a:t>Çizgi</a:t>
            </a:r>
            <a:r>
              <a:rPr lang="en-US" sz="1800" b="1" i="0" dirty="0">
                <a:effectLst/>
                <a:latin typeface="arial" panose="020B0604020202020204" pitchFamily="34" charset="0"/>
              </a:rPr>
              <a:t> </a:t>
            </a:r>
            <a:r>
              <a:rPr lang="en-US" sz="1800" b="1" i="0" dirty="0" err="1">
                <a:effectLst/>
                <a:latin typeface="arial" panose="020B0604020202020204" pitchFamily="34" charset="0"/>
              </a:rPr>
              <a:t>Sensörleri</a:t>
            </a:r>
            <a:r>
              <a:rPr lang="en-US" sz="1800" b="1" i="0" dirty="0">
                <a:effectLst/>
                <a:latin typeface="arial" panose="020B0604020202020204" pitchFamily="34" charset="0"/>
              </a:rPr>
              <a:t>.</a:t>
            </a:r>
          </a:p>
          <a:p>
            <a:br>
              <a:rPr lang="en-US" dirty="0"/>
            </a:br>
            <a:endParaRPr lang="tr-TR" dirty="0"/>
          </a:p>
        </p:txBody>
      </p:sp>
      <p:pic>
        <p:nvPicPr>
          <p:cNvPr id="77" name="Resim Yer Tutucusu 76" descr="Sorular ana hattı">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078575" y="2847098"/>
            <a:ext cx="603504" cy="603504"/>
          </a:xfrm>
        </p:spPr>
      </p:pic>
      <p:sp>
        <p:nvSpPr>
          <p:cNvPr id="20" name="Metin Yer Tutucusu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rtlCol="0">
            <a:normAutofit lnSpcReduction="10000"/>
          </a:bodyPr>
          <a:lstStyle/>
          <a:p>
            <a:pPr algn="l">
              <a:buFont typeface="Arial" panose="020B0604020202020204" pitchFamily="34" charset="0"/>
              <a:buChar char="•"/>
            </a:pPr>
            <a:r>
              <a:rPr lang="en-US" sz="1800" b="1" i="0" dirty="0">
                <a:effectLst/>
                <a:latin typeface="arial" panose="020B0604020202020204" pitchFamily="34" charset="0"/>
              </a:rPr>
              <a:t>4-) Dc </a:t>
            </a:r>
            <a:r>
              <a:rPr lang="en-US" sz="1800" b="1" i="0" dirty="0" err="1">
                <a:effectLst/>
                <a:latin typeface="arial" panose="020B0604020202020204" pitchFamily="34" charset="0"/>
              </a:rPr>
              <a:t>Redüktörlü</a:t>
            </a:r>
            <a:r>
              <a:rPr lang="en-US" sz="1800" b="1" i="0" dirty="0">
                <a:effectLst/>
                <a:latin typeface="arial" panose="020B0604020202020204" pitchFamily="34" charset="0"/>
              </a:rPr>
              <a:t> </a:t>
            </a:r>
            <a:r>
              <a:rPr lang="en-US" sz="1800" b="1" i="0" dirty="0" err="1">
                <a:effectLst/>
                <a:latin typeface="arial" panose="020B0604020202020204" pitchFamily="34" charset="0"/>
              </a:rPr>
              <a:t>Motorlar</a:t>
            </a:r>
            <a:r>
              <a:rPr lang="en-US" sz="1800" b="1" i="0" dirty="0">
                <a:effectLst/>
                <a:latin typeface="arial" panose="020B0604020202020204" pitchFamily="34" charset="0"/>
              </a:rPr>
              <a:t>.</a:t>
            </a:r>
          </a:p>
          <a:p>
            <a:br>
              <a:rPr lang="en-US" dirty="0"/>
            </a:br>
            <a:endParaRPr lang="tr-TR" dirty="0"/>
          </a:p>
        </p:txBody>
      </p:sp>
      <p:sp>
        <p:nvSpPr>
          <p:cNvPr id="4" name="Slayt Numarası Yer Tutucusu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a:t>5</a:t>
            </a:fld>
            <a:endParaRPr lang="tr-TR"/>
          </a:p>
        </p:txBody>
      </p:sp>
      <p:sp>
        <p:nvSpPr>
          <p:cNvPr id="6" name="Metin kutusu 5">
            <a:extLst>
              <a:ext uri="{FF2B5EF4-FFF2-40B4-BE49-F238E27FC236}">
                <a16:creationId xmlns:a16="http://schemas.microsoft.com/office/drawing/2014/main" id="{A52CA2EE-4A70-E6D3-6CB7-13132BAD0C08}"/>
              </a:ext>
            </a:extLst>
          </p:cNvPr>
          <p:cNvSpPr txBox="1"/>
          <p:nvPr/>
        </p:nvSpPr>
        <p:spPr>
          <a:xfrm>
            <a:off x="586031" y="5040978"/>
            <a:ext cx="2254992" cy="923330"/>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bg1"/>
                </a:solidFill>
                <a:effectLst/>
                <a:latin typeface="arial" panose="020B0604020202020204" pitchFamily="34" charset="0"/>
              </a:rPr>
              <a:t>5-) </a:t>
            </a:r>
            <a:r>
              <a:rPr lang="en-US" b="1" i="0" dirty="0" err="1">
                <a:solidFill>
                  <a:schemeClr val="bg1"/>
                </a:solidFill>
                <a:effectLst/>
                <a:latin typeface="arial" panose="020B0604020202020204" pitchFamily="34" charset="0"/>
              </a:rPr>
              <a:t>Tekerlekler</a:t>
            </a:r>
            <a:r>
              <a:rPr lang="en-US" b="1" i="0" dirty="0">
                <a:solidFill>
                  <a:schemeClr val="bg1"/>
                </a:solidFill>
                <a:effectLst/>
                <a:latin typeface="arial" panose="020B0604020202020204" pitchFamily="34" charset="0"/>
              </a:rPr>
              <a:t>.</a:t>
            </a:r>
          </a:p>
          <a:p>
            <a:br>
              <a:rPr lang="en-US" dirty="0"/>
            </a:br>
            <a:endParaRPr lang="en-US" dirty="0"/>
          </a:p>
        </p:txBody>
      </p:sp>
      <p:sp>
        <p:nvSpPr>
          <p:cNvPr id="8" name="Metin kutusu 7">
            <a:extLst>
              <a:ext uri="{FF2B5EF4-FFF2-40B4-BE49-F238E27FC236}">
                <a16:creationId xmlns:a16="http://schemas.microsoft.com/office/drawing/2014/main" id="{C649F5DE-5528-31F3-78E8-D349B643BDD9}"/>
              </a:ext>
            </a:extLst>
          </p:cNvPr>
          <p:cNvSpPr txBox="1"/>
          <p:nvPr/>
        </p:nvSpPr>
        <p:spPr>
          <a:xfrm>
            <a:off x="3486451" y="4925564"/>
            <a:ext cx="3021495" cy="1200329"/>
          </a:xfrm>
          <a:prstGeom prst="rect">
            <a:avLst/>
          </a:prstGeom>
          <a:noFill/>
        </p:spPr>
        <p:txBody>
          <a:bodyPr wrap="square" rtlCol="0">
            <a:spAutoFit/>
          </a:bodyPr>
          <a:lstStyle/>
          <a:p>
            <a:pPr algn="l">
              <a:buFont typeface="Arial" panose="020B0604020202020204" pitchFamily="34" charset="0"/>
              <a:buChar char="•"/>
            </a:pPr>
            <a:r>
              <a:rPr lang="en-US" b="1" i="0" dirty="0">
                <a:solidFill>
                  <a:schemeClr val="bg1"/>
                </a:solidFill>
                <a:effectLst/>
                <a:latin typeface="arial" panose="020B0604020202020204" pitchFamily="34" charset="0"/>
              </a:rPr>
              <a:t>6-) Robot </a:t>
            </a:r>
            <a:r>
              <a:rPr lang="en-US" b="1" i="0" dirty="0" err="1">
                <a:solidFill>
                  <a:schemeClr val="bg1"/>
                </a:solidFill>
                <a:effectLst/>
                <a:latin typeface="arial" panose="020B0604020202020204" pitchFamily="34" charset="0"/>
              </a:rPr>
              <a:t>Gövdesi</a:t>
            </a:r>
            <a:r>
              <a:rPr lang="en-US" b="1" i="0" dirty="0">
                <a:solidFill>
                  <a:schemeClr val="bg1"/>
                </a:solidFill>
                <a:effectLst/>
                <a:latin typeface="arial" panose="020B0604020202020204" pitchFamily="34" charset="0"/>
              </a:rPr>
              <a:t> </a:t>
            </a:r>
            <a:r>
              <a:rPr lang="en-US" b="1" i="0" dirty="0" err="1">
                <a:solidFill>
                  <a:schemeClr val="bg1"/>
                </a:solidFill>
                <a:effectLst/>
                <a:latin typeface="arial" panose="020B0604020202020204" pitchFamily="34" charset="0"/>
              </a:rPr>
              <a:t>ve</a:t>
            </a:r>
            <a:r>
              <a:rPr lang="en-US" b="1" i="0" dirty="0">
                <a:solidFill>
                  <a:schemeClr val="bg1"/>
                </a:solidFill>
                <a:effectLst/>
                <a:latin typeface="arial" panose="020B0604020202020204" pitchFamily="34" charset="0"/>
              </a:rPr>
              <a:t> </a:t>
            </a:r>
            <a:r>
              <a:rPr lang="en-US" b="1" i="0" dirty="0" err="1">
                <a:solidFill>
                  <a:schemeClr val="bg1"/>
                </a:solidFill>
                <a:effectLst/>
                <a:latin typeface="arial" panose="020B0604020202020204" pitchFamily="34" charset="0"/>
              </a:rPr>
              <a:t>Bıçak</a:t>
            </a:r>
            <a:r>
              <a:rPr lang="en-US" b="1" i="0" dirty="0">
                <a:solidFill>
                  <a:schemeClr val="bg1"/>
                </a:solidFill>
                <a:effectLst/>
                <a:latin typeface="arial" panose="020B0604020202020204" pitchFamily="34" charset="0"/>
              </a:rPr>
              <a:t>.</a:t>
            </a:r>
          </a:p>
          <a:p>
            <a:br>
              <a:rPr lang="en-US" dirty="0"/>
            </a:br>
            <a:endParaRPr lang="en-US" dirty="0"/>
          </a:p>
        </p:txBody>
      </p:sp>
      <p:sp>
        <p:nvSpPr>
          <p:cNvPr id="9" name="Metin kutusu 8">
            <a:extLst>
              <a:ext uri="{FF2B5EF4-FFF2-40B4-BE49-F238E27FC236}">
                <a16:creationId xmlns:a16="http://schemas.microsoft.com/office/drawing/2014/main" id="{C02363BE-0397-AA84-8708-57746469D5F3}"/>
              </a:ext>
            </a:extLst>
          </p:cNvPr>
          <p:cNvSpPr txBox="1"/>
          <p:nvPr/>
        </p:nvSpPr>
        <p:spPr>
          <a:xfrm>
            <a:off x="6388877" y="4800200"/>
            <a:ext cx="2507974" cy="1200329"/>
          </a:xfrm>
          <a:prstGeom prst="rect">
            <a:avLst/>
          </a:prstGeom>
          <a:noFill/>
        </p:spPr>
        <p:txBody>
          <a:bodyPr wrap="square" rtlCol="0">
            <a:spAutoFit/>
          </a:bodyPr>
          <a:lstStyle/>
          <a:p>
            <a:pPr algn="l">
              <a:buFont typeface="Arial" panose="020B0604020202020204" pitchFamily="34" charset="0"/>
              <a:buChar char="•"/>
            </a:pPr>
            <a:r>
              <a:rPr lang="tr-TR" b="1" i="0" dirty="0">
                <a:solidFill>
                  <a:schemeClr val="bg1"/>
                </a:solidFill>
                <a:effectLst/>
                <a:latin typeface="arial" panose="020B0604020202020204" pitchFamily="34" charset="0"/>
              </a:rPr>
              <a:t>7-) Güç Kaynağı - Batarya.</a:t>
            </a:r>
          </a:p>
          <a:p>
            <a:br>
              <a:rPr lang="tr-TR" b="0" i="0" dirty="0">
                <a:solidFill>
                  <a:srgbClr val="202124"/>
                </a:solidFill>
                <a:effectLst/>
                <a:latin typeface="arial" panose="020B0604020202020204" pitchFamily="34" charset="0"/>
              </a:rPr>
            </a:br>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Yer Tutucusu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a:blip r:embed="rId3"/>
          <a:srcRect/>
          <a:stretch/>
        </p:blipFill>
        <p:spPr>
          <a:xfrm>
            <a:off x="622570" y="1068906"/>
            <a:ext cx="6456836" cy="4710811"/>
          </a:xfrm>
        </p:spPr>
      </p:pic>
      <p:sp>
        <p:nvSpPr>
          <p:cNvPr id="18" name="Başlık 17">
            <a:extLst>
              <a:ext uri="{FF2B5EF4-FFF2-40B4-BE49-F238E27FC236}">
                <a16:creationId xmlns:a16="http://schemas.microsoft.com/office/drawing/2014/main" id="{17062936-5CF9-46DE-8DD5-5C63AAD751F7}"/>
              </a:ext>
            </a:extLst>
          </p:cNvPr>
          <p:cNvSpPr>
            <a:spLocks noGrp="1"/>
          </p:cNvSpPr>
          <p:nvPr>
            <p:ph type="title"/>
          </p:nvPr>
        </p:nvSpPr>
        <p:spPr/>
        <p:txBody>
          <a:bodyPr rtlCol="0"/>
          <a:lstStyle/>
          <a:p>
            <a:pPr rtl="0"/>
            <a:r>
              <a:rPr lang="tr-TR" dirty="0"/>
              <a:t>Çizgi takip etme</a:t>
            </a:r>
          </a:p>
        </p:txBody>
      </p:sp>
      <p:sp>
        <p:nvSpPr>
          <p:cNvPr id="4" name="Slayt Numarası Yer Tutucusu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a:t>6</a:t>
            </a:fld>
            <a:endParaRPr lang="tr-TR"/>
          </a:p>
        </p:txBody>
      </p:sp>
      <p:pic>
        <p:nvPicPr>
          <p:cNvPr id="6" name="Resim 5" descr="duvar, iç mekan içeren bir resim&#10;&#10;Açıklama otomatik olarak oluşturuldu">
            <a:extLst>
              <a:ext uri="{FF2B5EF4-FFF2-40B4-BE49-F238E27FC236}">
                <a16:creationId xmlns:a16="http://schemas.microsoft.com/office/drawing/2014/main" id="{02DF8634-9086-C473-1E84-272F2067A5D4}"/>
              </a:ext>
            </a:extLst>
          </p:cNvPr>
          <p:cNvPicPr>
            <a:picLocks noChangeAspect="1"/>
          </p:cNvPicPr>
          <p:nvPr/>
        </p:nvPicPr>
        <p:blipFill>
          <a:blip r:embed="rId4"/>
          <a:stretch>
            <a:fillRect/>
          </a:stretch>
        </p:blipFill>
        <p:spPr>
          <a:xfrm>
            <a:off x="7373235" y="3055636"/>
            <a:ext cx="2446626" cy="1837688"/>
          </a:xfrm>
          <a:prstGeom prst="rect">
            <a:avLst/>
          </a:prstGeom>
        </p:spPr>
      </p:pic>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Yer Tutucusu 8" descr="metin içeren bir resim&#10;&#10;Açıklama otomatik olarak oluşturuldu">
            <a:extLst>
              <a:ext uri="{FF2B5EF4-FFF2-40B4-BE49-F238E27FC236}">
                <a16:creationId xmlns:a16="http://schemas.microsoft.com/office/drawing/2014/main" id="{61FFE64C-FBAE-85B9-67E7-EEBDFA476772}"/>
              </a:ext>
            </a:extLst>
          </p:cNvPr>
          <p:cNvPicPr>
            <a:picLocks noGrp="1" noChangeAspect="1"/>
          </p:cNvPicPr>
          <p:nvPr>
            <p:ph type="pic" sz="quarter" idx="13"/>
          </p:nvPr>
        </p:nvPicPr>
        <p:blipFill>
          <a:blip r:embed="rId2"/>
          <a:srcRect l="598" r="598"/>
          <a:stretch>
            <a:fillRect/>
          </a:stretch>
        </p:blipFill>
        <p:spPr/>
      </p:pic>
      <p:sp>
        <p:nvSpPr>
          <p:cNvPr id="3" name="Başlık 2">
            <a:extLst>
              <a:ext uri="{FF2B5EF4-FFF2-40B4-BE49-F238E27FC236}">
                <a16:creationId xmlns:a16="http://schemas.microsoft.com/office/drawing/2014/main" id="{631C6A44-3D99-FB5E-754F-6EE2D972B122}"/>
              </a:ext>
            </a:extLst>
          </p:cNvPr>
          <p:cNvSpPr>
            <a:spLocks noGrp="1"/>
          </p:cNvSpPr>
          <p:nvPr>
            <p:ph type="title"/>
          </p:nvPr>
        </p:nvSpPr>
        <p:spPr/>
        <p:txBody>
          <a:bodyPr/>
          <a:lstStyle/>
          <a:p>
            <a:r>
              <a:rPr lang="tr-TR" dirty="0"/>
              <a:t>Engel kaldırıcı</a:t>
            </a:r>
            <a:br>
              <a:rPr lang="tr-TR" dirty="0"/>
            </a:br>
            <a:br>
              <a:rPr lang="tr-TR" dirty="0"/>
            </a:br>
            <a:endParaRPr lang="en-US" dirty="0"/>
          </a:p>
        </p:txBody>
      </p:sp>
      <p:sp>
        <p:nvSpPr>
          <p:cNvPr id="7" name="Slayt Numarası Yer Tutucusu 6">
            <a:extLst>
              <a:ext uri="{FF2B5EF4-FFF2-40B4-BE49-F238E27FC236}">
                <a16:creationId xmlns:a16="http://schemas.microsoft.com/office/drawing/2014/main" id="{F8CD3020-5EFB-3664-AEFE-A52CA1CB1626}"/>
              </a:ext>
            </a:extLst>
          </p:cNvPr>
          <p:cNvSpPr>
            <a:spLocks noGrp="1"/>
          </p:cNvSpPr>
          <p:nvPr>
            <p:ph type="sldNum" sz="quarter" idx="12"/>
          </p:nvPr>
        </p:nvSpPr>
        <p:spPr/>
        <p:txBody>
          <a:bodyPr/>
          <a:lstStyle/>
          <a:p>
            <a:pPr rtl="0"/>
            <a:fld id="{A402E4C0-AD5E-4E8C-9F21-7CCE474BDCEB}" type="slidenum">
              <a:rPr lang="tr-TR" noProof="0" smtClean="0"/>
              <a:t>7</a:t>
            </a:fld>
            <a:endParaRPr lang="tr-TR" noProof="0"/>
          </a:p>
        </p:txBody>
      </p:sp>
    </p:spTree>
    <p:extLst>
      <p:ext uri="{BB962C8B-B14F-4D97-AF65-F5344CB8AC3E}">
        <p14:creationId xmlns:p14="http://schemas.microsoft.com/office/powerpoint/2010/main" val="217485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Başlık 22">
            <a:extLst>
              <a:ext uri="{FF2B5EF4-FFF2-40B4-BE49-F238E27FC236}">
                <a16:creationId xmlns:a16="http://schemas.microsoft.com/office/drawing/2014/main" id="{8A0965D6-0D20-40A0-8897-EDF8A7A464C5}"/>
              </a:ext>
            </a:extLst>
          </p:cNvPr>
          <p:cNvSpPr>
            <a:spLocks noGrp="1"/>
          </p:cNvSpPr>
          <p:nvPr>
            <p:ph type="title"/>
          </p:nvPr>
        </p:nvSpPr>
        <p:spPr>
          <a:xfrm>
            <a:off x="106018" y="341260"/>
            <a:ext cx="5897218" cy="5728236"/>
          </a:xfrm>
        </p:spPr>
        <p:txBody>
          <a:bodyPr rtlCol="0"/>
          <a:lstStyle/>
          <a:p>
            <a:pPr rtl="0"/>
            <a:r>
              <a:rPr lang="tr-TR" dirty="0"/>
              <a:t>SONUÇ</a:t>
            </a:r>
          </a:p>
        </p:txBody>
      </p:sp>
      <p:sp>
        <p:nvSpPr>
          <p:cNvPr id="13" name="Metin Yer Tutucusu 12">
            <a:extLst>
              <a:ext uri="{FF2B5EF4-FFF2-40B4-BE49-F238E27FC236}">
                <a16:creationId xmlns:a16="http://schemas.microsoft.com/office/drawing/2014/main" id="{D1E74F73-E009-4956-9E74-742C1038F57A}"/>
              </a:ext>
            </a:extLst>
          </p:cNvPr>
          <p:cNvSpPr>
            <a:spLocks noGrp="1"/>
          </p:cNvSpPr>
          <p:nvPr>
            <p:ph type="body" sz="quarter" idx="22"/>
          </p:nvPr>
        </p:nvSpPr>
        <p:spPr>
          <a:xfrm>
            <a:off x="244021" y="1469626"/>
            <a:ext cx="4771030" cy="365125"/>
          </a:xfrm>
        </p:spPr>
        <p:txBody>
          <a:bodyPr rtlCol="0"/>
          <a:lstStyle/>
          <a:p>
            <a:pPr rtl="0"/>
            <a:r>
              <a:rPr lang="tr-TR" dirty="0"/>
              <a:t>Araştırma</a:t>
            </a:r>
          </a:p>
        </p:txBody>
      </p:sp>
      <p:sp>
        <p:nvSpPr>
          <p:cNvPr id="30" name="Metin Yer Tutucusu 29">
            <a:extLst>
              <a:ext uri="{FF2B5EF4-FFF2-40B4-BE49-F238E27FC236}">
                <a16:creationId xmlns:a16="http://schemas.microsoft.com/office/drawing/2014/main" id="{BAD5E990-59DB-44C5-B716-B0352D75353A}"/>
              </a:ext>
            </a:extLst>
          </p:cNvPr>
          <p:cNvSpPr>
            <a:spLocks noGrp="1"/>
          </p:cNvSpPr>
          <p:nvPr>
            <p:ph type="body" sz="quarter" idx="18"/>
          </p:nvPr>
        </p:nvSpPr>
        <p:spPr>
          <a:xfrm>
            <a:off x="362785" y="1899199"/>
            <a:ext cx="4771030" cy="801073"/>
          </a:xfrm>
        </p:spPr>
        <p:txBody>
          <a:bodyPr rtlCol="0">
            <a:normAutofit/>
          </a:bodyPr>
          <a:lstStyle/>
          <a:p>
            <a:pPr rtl="0"/>
            <a:r>
              <a:rPr lang="en-US" sz="1600" dirty="0"/>
              <a:t>Bu Engel </a:t>
            </a:r>
            <a:r>
              <a:rPr lang="en-US" sz="1600" dirty="0" err="1"/>
              <a:t>Kaldırıcı</a:t>
            </a:r>
            <a:r>
              <a:rPr lang="en-US" sz="1600" dirty="0"/>
              <a:t> Sumo Robot</a:t>
            </a:r>
            <a:r>
              <a:rPr lang="tr-TR" sz="1600" dirty="0"/>
              <a:t>u yapımını öğrenilmesi ve hayata geçirilmesidir.</a:t>
            </a:r>
          </a:p>
        </p:txBody>
      </p:sp>
      <p:sp>
        <p:nvSpPr>
          <p:cNvPr id="15" name="Metin Yer Tutucusu 14">
            <a:extLst>
              <a:ext uri="{FF2B5EF4-FFF2-40B4-BE49-F238E27FC236}">
                <a16:creationId xmlns:a16="http://schemas.microsoft.com/office/drawing/2014/main" id="{28BBCDDB-C7C0-4CA5-AA45-222EBE63B6C3}"/>
              </a:ext>
            </a:extLst>
          </p:cNvPr>
          <p:cNvSpPr>
            <a:spLocks noGrp="1"/>
          </p:cNvSpPr>
          <p:nvPr>
            <p:ph type="body" sz="quarter" idx="24"/>
          </p:nvPr>
        </p:nvSpPr>
        <p:spPr>
          <a:xfrm>
            <a:off x="301747" y="2649132"/>
            <a:ext cx="4771030" cy="365125"/>
          </a:xfrm>
        </p:spPr>
        <p:txBody>
          <a:bodyPr rtlCol="0"/>
          <a:lstStyle/>
          <a:p>
            <a:pPr rtl="0"/>
            <a:r>
              <a:rPr lang="tr-TR" dirty="0"/>
              <a:t>Özet</a:t>
            </a:r>
          </a:p>
        </p:txBody>
      </p:sp>
      <p:sp>
        <p:nvSpPr>
          <p:cNvPr id="31" name="Metin Yer Tutucusu 30">
            <a:extLst>
              <a:ext uri="{FF2B5EF4-FFF2-40B4-BE49-F238E27FC236}">
                <a16:creationId xmlns:a16="http://schemas.microsoft.com/office/drawing/2014/main" id="{AC22CBC4-517B-4095-8962-C489045E3C67}"/>
              </a:ext>
            </a:extLst>
          </p:cNvPr>
          <p:cNvSpPr>
            <a:spLocks noGrp="1"/>
          </p:cNvSpPr>
          <p:nvPr>
            <p:ph type="body" sz="quarter" idx="23"/>
          </p:nvPr>
        </p:nvSpPr>
        <p:spPr>
          <a:xfrm>
            <a:off x="240708" y="2963117"/>
            <a:ext cx="4771030" cy="801073"/>
          </a:xfrm>
        </p:spPr>
        <p:txBody>
          <a:bodyPr rtlCol="0">
            <a:noAutofit/>
          </a:bodyPr>
          <a:lstStyle/>
          <a:p>
            <a:pPr rtl="0"/>
            <a:r>
              <a:rPr lang="tr-TR" sz="1600" dirty="0"/>
              <a:t>İnsanların işletmelerin hedeflerine ve anahtar sonuçlara ulaşmasına </a:t>
            </a:r>
            <a:r>
              <a:rPr lang="en-US" sz="1600" dirty="0"/>
              <a:t>Bu platform </a:t>
            </a:r>
            <a:r>
              <a:rPr lang="en-US" sz="1600" dirty="0" err="1"/>
              <a:t>üzerine</a:t>
            </a:r>
            <a:r>
              <a:rPr lang="en-US" sz="1600" dirty="0"/>
              <a:t> </a:t>
            </a:r>
            <a:r>
              <a:rPr lang="en-US" sz="1600" dirty="0" err="1"/>
              <a:t>rasgele</a:t>
            </a:r>
            <a:r>
              <a:rPr lang="en-US" sz="1600" dirty="0"/>
              <a:t> </a:t>
            </a:r>
            <a:r>
              <a:rPr lang="en-US" sz="1600" dirty="0" err="1"/>
              <a:t>yerleştirilecek</a:t>
            </a:r>
            <a:r>
              <a:rPr lang="en-US" sz="1600" dirty="0"/>
              <a:t> </a:t>
            </a:r>
            <a:r>
              <a:rPr lang="en-US" sz="1600" dirty="0" err="1"/>
              <a:t>olan</a:t>
            </a:r>
            <a:r>
              <a:rPr lang="en-US" sz="1600" dirty="0"/>
              <a:t> 5 </a:t>
            </a:r>
            <a:r>
              <a:rPr lang="en-US" sz="1600" dirty="0" err="1"/>
              <a:t>nesneyi</a:t>
            </a:r>
            <a:r>
              <a:rPr lang="en-US" sz="1600" dirty="0"/>
              <a:t> 60 </a:t>
            </a:r>
            <a:r>
              <a:rPr lang="en-US" sz="1600" dirty="0" err="1"/>
              <a:t>saniye</a:t>
            </a:r>
            <a:r>
              <a:rPr lang="en-US" sz="1600" dirty="0"/>
              <a:t> </a:t>
            </a:r>
            <a:r>
              <a:rPr lang="en-US" sz="1600" dirty="0" err="1"/>
              <a:t>içerisinde</a:t>
            </a:r>
            <a:r>
              <a:rPr lang="en-US" sz="1600" dirty="0"/>
              <a:t> platform </a:t>
            </a:r>
            <a:r>
              <a:rPr lang="en-US" sz="1600" dirty="0" err="1"/>
              <a:t>dışına</a:t>
            </a:r>
            <a:r>
              <a:rPr lang="en-US" sz="1600" dirty="0"/>
              <a:t> </a:t>
            </a:r>
            <a:r>
              <a:rPr lang="en-US" sz="1600" dirty="0" err="1"/>
              <a:t>itmesi</a:t>
            </a:r>
            <a:r>
              <a:rPr lang="en-US" sz="1600" dirty="0"/>
              <a:t> </a:t>
            </a:r>
            <a:r>
              <a:rPr lang="en-US" sz="1600" dirty="0" err="1"/>
              <a:t>beklenmektedir</a:t>
            </a:r>
            <a:r>
              <a:rPr lang="en-US" sz="1600" dirty="0"/>
              <a:t>. </a:t>
            </a:r>
            <a:r>
              <a:rPr lang="en-US" sz="1600" dirty="0" err="1"/>
              <a:t>Diğer</a:t>
            </a:r>
            <a:r>
              <a:rPr lang="en-US" sz="1600" dirty="0"/>
              <a:t> </a:t>
            </a:r>
            <a:r>
              <a:rPr lang="en-US" sz="1600" dirty="0" err="1"/>
              <a:t>görev</a:t>
            </a:r>
            <a:r>
              <a:rPr lang="en-US" sz="1600" dirty="0"/>
              <a:t> </a:t>
            </a:r>
            <a:r>
              <a:rPr lang="en-US" sz="1600" dirty="0" err="1"/>
              <a:t>olan</a:t>
            </a:r>
            <a:r>
              <a:rPr lang="en-US" sz="1600" dirty="0"/>
              <a:t> </a:t>
            </a:r>
            <a:r>
              <a:rPr lang="en-US" sz="1600" dirty="0" err="1"/>
              <a:t>çizgi</a:t>
            </a:r>
            <a:r>
              <a:rPr lang="en-US" sz="1600" dirty="0"/>
              <a:t> </a:t>
            </a:r>
            <a:r>
              <a:rPr lang="en-US" sz="1600" dirty="0" err="1"/>
              <a:t>izleme</a:t>
            </a:r>
            <a:r>
              <a:rPr lang="en-US" sz="1600" dirty="0"/>
              <a:t> </a:t>
            </a:r>
            <a:r>
              <a:rPr lang="en-US" sz="1600" dirty="0" err="1"/>
              <a:t>ise</a:t>
            </a:r>
            <a:r>
              <a:rPr lang="en-US" sz="1600" dirty="0"/>
              <a:t>, </a:t>
            </a:r>
            <a:r>
              <a:rPr lang="en-US" sz="1600" dirty="0" err="1"/>
              <a:t>başlangıç</a:t>
            </a:r>
            <a:r>
              <a:rPr lang="en-US" sz="1600" dirty="0"/>
              <a:t> </a:t>
            </a:r>
            <a:r>
              <a:rPr lang="en-US" sz="1600" dirty="0" err="1"/>
              <a:t>noktasından</a:t>
            </a:r>
            <a:r>
              <a:rPr lang="en-US" sz="1600" dirty="0"/>
              <a:t> </a:t>
            </a:r>
            <a:r>
              <a:rPr lang="en-US" sz="1600" dirty="0" err="1"/>
              <a:t>itibaren</a:t>
            </a:r>
            <a:r>
              <a:rPr lang="en-US" sz="1600" dirty="0"/>
              <a:t> </a:t>
            </a:r>
            <a:r>
              <a:rPr lang="en-US" sz="1600" dirty="0" err="1"/>
              <a:t>çizilmiş</a:t>
            </a:r>
            <a:r>
              <a:rPr lang="en-US" sz="1600" dirty="0"/>
              <a:t> </a:t>
            </a:r>
            <a:r>
              <a:rPr lang="en-US" sz="1600" dirty="0" err="1"/>
              <a:t>siyah</a:t>
            </a:r>
            <a:r>
              <a:rPr lang="en-US" sz="1600" dirty="0"/>
              <a:t> </a:t>
            </a:r>
            <a:r>
              <a:rPr lang="en-US" sz="1600" dirty="0" err="1"/>
              <a:t>çizgi</a:t>
            </a:r>
            <a:r>
              <a:rPr lang="en-US" sz="1600" dirty="0"/>
              <a:t> </a:t>
            </a:r>
            <a:r>
              <a:rPr lang="en-US" sz="1600" dirty="0" err="1"/>
              <a:t>üzerinde</a:t>
            </a:r>
            <a:r>
              <a:rPr lang="en-US" sz="1600" dirty="0"/>
              <a:t> </a:t>
            </a:r>
            <a:r>
              <a:rPr lang="en-US" sz="1600" dirty="0" err="1"/>
              <a:t>yolunu</a:t>
            </a:r>
            <a:r>
              <a:rPr lang="en-US" sz="1600" dirty="0"/>
              <a:t> </a:t>
            </a:r>
            <a:r>
              <a:rPr lang="en-US" sz="1600" dirty="0" err="1"/>
              <a:t>takip</a:t>
            </a:r>
            <a:r>
              <a:rPr lang="en-US" sz="1600" dirty="0"/>
              <a:t> </a:t>
            </a:r>
            <a:r>
              <a:rPr lang="en-US" sz="1600" dirty="0" err="1"/>
              <a:t>edebilmesidir</a:t>
            </a:r>
            <a:r>
              <a:rPr lang="en-US" sz="1600" dirty="0"/>
              <a:t>. </a:t>
            </a:r>
            <a:r>
              <a:rPr lang="en-US" sz="1600" dirty="0" err="1"/>
              <a:t>İlgili</a:t>
            </a:r>
            <a:r>
              <a:rPr lang="en-US" sz="1600" dirty="0"/>
              <a:t> platform </a:t>
            </a:r>
            <a:r>
              <a:rPr lang="en-US" sz="1600" dirty="0" err="1"/>
              <a:t>aşağıdaki</a:t>
            </a:r>
            <a:r>
              <a:rPr lang="en-US" sz="1600" dirty="0"/>
              <a:t> </a:t>
            </a:r>
            <a:r>
              <a:rPr lang="en-US" sz="1600" dirty="0" err="1"/>
              <a:t>figürde</a:t>
            </a:r>
            <a:r>
              <a:rPr lang="en-US" sz="1600" dirty="0"/>
              <a:t> </a:t>
            </a:r>
            <a:r>
              <a:rPr lang="en-US" sz="1600" dirty="0" err="1"/>
              <a:t>verilmektedir</a:t>
            </a:r>
            <a:r>
              <a:rPr lang="en-US" sz="1600" dirty="0"/>
              <a:t>. Bu </a:t>
            </a:r>
            <a:r>
              <a:rPr lang="en-US" sz="1600" dirty="0" err="1"/>
              <a:t>platform’u</a:t>
            </a:r>
            <a:r>
              <a:rPr lang="en-US" sz="1600" dirty="0"/>
              <a:t> </a:t>
            </a:r>
            <a:r>
              <a:rPr lang="en-US" sz="1600" dirty="0" err="1"/>
              <a:t>en</a:t>
            </a:r>
            <a:r>
              <a:rPr lang="en-US" sz="1600" dirty="0"/>
              <a:t> </a:t>
            </a:r>
            <a:r>
              <a:rPr lang="en-US" sz="1600" dirty="0" err="1"/>
              <a:t>fazla</a:t>
            </a:r>
            <a:r>
              <a:rPr lang="en-US" sz="1600" dirty="0"/>
              <a:t> 3 dk </a:t>
            </a:r>
            <a:r>
              <a:rPr lang="en-US" sz="1600" dirty="0" err="1"/>
              <a:t>içerisinde</a:t>
            </a:r>
            <a:r>
              <a:rPr lang="en-US" sz="1600" dirty="0"/>
              <a:t> </a:t>
            </a:r>
            <a:r>
              <a:rPr lang="en-US" sz="1600" dirty="0" err="1"/>
              <a:t>tamamlaması</a:t>
            </a:r>
            <a:r>
              <a:rPr lang="en-US" sz="1600" dirty="0"/>
              <a:t> </a:t>
            </a:r>
            <a:r>
              <a:rPr lang="en-US" sz="1600" dirty="0" err="1"/>
              <a:t>gerekmektedir</a:t>
            </a:r>
            <a:r>
              <a:rPr lang="en-US" sz="1600" dirty="0"/>
              <a:t>.</a:t>
            </a:r>
            <a:r>
              <a:rPr lang="tr-TR" sz="1600" dirty="0"/>
              <a:t> </a:t>
            </a:r>
          </a:p>
        </p:txBody>
      </p:sp>
      <p:sp>
        <p:nvSpPr>
          <p:cNvPr id="6" name="Slayt Numarası Yer Tutucusu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8</a:t>
            </a:fld>
            <a:endParaRPr lang="tr-TR"/>
          </a:p>
        </p:txBody>
      </p:sp>
      <p:pic>
        <p:nvPicPr>
          <p:cNvPr id="28" name="Resim 27" descr="metin, elektronik eşyalar, devre içeren bir resim&#10;&#10;Açıklama otomatik olarak oluşturuldu">
            <a:extLst>
              <a:ext uri="{FF2B5EF4-FFF2-40B4-BE49-F238E27FC236}">
                <a16:creationId xmlns:a16="http://schemas.microsoft.com/office/drawing/2014/main" id="{26B510E6-0F93-9131-9ACE-F6070031954A}"/>
              </a:ext>
            </a:extLst>
          </p:cNvPr>
          <p:cNvPicPr>
            <a:picLocks noChangeAspect="1"/>
          </p:cNvPicPr>
          <p:nvPr/>
        </p:nvPicPr>
        <p:blipFill>
          <a:blip r:embed="rId3"/>
          <a:stretch>
            <a:fillRect/>
          </a:stretch>
        </p:blipFill>
        <p:spPr>
          <a:xfrm>
            <a:off x="6260096" y="498988"/>
            <a:ext cx="5392046" cy="2669062"/>
          </a:xfrm>
          <a:prstGeom prst="rect">
            <a:avLst/>
          </a:prstGeom>
        </p:spPr>
      </p:pic>
      <p:pic>
        <p:nvPicPr>
          <p:cNvPr id="33" name="Resim 32" descr="metin, elektronik eşyalar içeren bir resim&#10;&#10;Açıklama otomatik olarak oluşturuldu">
            <a:extLst>
              <a:ext uri="{FF2B5EF4-FFF2-40B4-BE49-F238E27FC236}">
                <a16:creationId xmlns:a16="http://schemas.microsoft.com/office/drawing/2014/main" id="{B28E100F-5E5B-1E7A-1257-B8B25EE48545}"/>
              </a:ext>
            </a:extLst>
          </p:cNvPr>
          <p:cNvPicPr>
            <a:picLocks noChangeAspect="1"/>
          </p:cNvPicPr>
          <p:nvPr/>
        </p:nvPicPr>
        <p:blipFill>
          <a:blip r:embed="rId4"/>
          <a:stretch>
            <a:fillRect/>
          </a:stretch>
        </p:blipFill>
        <p:spPr>
          <a:xfrm>
            <a:off x="6447740" y="3442284"/>
            <a:ext cx="5126672" cy="2916728"/>
          </a:xfrm>
          <a:prstGeom prst="rect">
            <a:avLst/>
          </a:prstGeom>
        </p:spPr>
      </p:pic>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Resim Yer Tutucusu 26" descr="Neredeyse birbirine değmek üzere olan bir robot ve insanın işaret parmakları">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Başlık 6">
            <a:extLst>
              <a:ext uri="{FF2B5EF4-FFF2-40B4-BE49-F238E27FC236}">
                <a16:creationId xmlns:a16="http://schemas.microsoft.com/office/drawing/2014/main" id="{7A8DDD42-D29D-4ECB-A465-13EFA049E83C}"/>
              </a:ext>
            </a:extLst>
          </p:cNvPr>
          <p:cNvSpPr>
            <a:spLocks noGrp="1"/>
          </p:cNvSpPr>
          <p:nvPr>
            <p:ph type="title"/>
          </p:nvPr>
        </p:nvSpPr>
        <p:spPr/>
        <p:txBody>
          <a:bodyPr rtlCol="0"/>
          <a:lstStyle/>
          <a:p>
            <a:pPr rtl="0"/>
            <a:r>
              <a:rPr lang="tr-TR" dirty="0"/>
              <a:t>DİNLEDİĞİNİZ İÇİN TEŞEKKÜRLER</a:t>
            </a:r>
          </a:p>
        </p:txBody>
      </p:sp>
    </p:spTree>
    <p:extLst>
      <p:ext uri="{BB962C8B-B14F-4D97-AF65-F5344CB8AC3E}">
        <p14:creationId xmlns:p14="http://schemas.microsoft.com/office/powerpoint/2010/main" val="2093948892"/>
      </p:ext>
    </p:extLst>
  </p:cSld>
  <p:clrMapOvr>
    <a:masterClrMapping/>
  </p:clrMapOvr>
</p:sld>
</file>

<file path=ppt/theme/theme1.xml><?xml version="1.0" encoding="utf-8"?>
<a:theme xmlns:a="http://schemas.openxmlformats.org/drawingml/2006/main" name="Ofis Teması">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77254_TF33781529_Win32" id="{D47DBE7B-A62C-4E80-911C-F8F053A30A4B}" vid="{A7BC4CB3-1574-4386-ADE4-4D52D1062EEC}"/>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Teknoloji sunum destesi</Template>
  <TotalTime>66</TotalTime>
  <Words>399</Words>
  <Application>Microsoft Office PowerPoint</Application>
  <PresentationFormat>Geniş ekran</PresentationFormat>
  <Paragraphs>61</Paragraphs>
  <Slides>9</Slides>
  <Notes>8</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9</vt:i4>
      </vt:variant>
    </vt:vector>
  </HeadingPairs>
  <TitlesOfParts>
    <vt:vector size="17" baseType="lpstr">
      <vt:lpstr>Arial</vt:lpstr>
      <vt:lpstr>Arial</vt:lpstr>
      <vt:lpstr>Bierstadt</vt:lpstr>
      <vt:lpstr>Calibri</vt:lpstr>
      <vt:lpstr>Courier New</vt:lpstr>
      <vt:lpstr>Google Sans</vt:lpstr>
      <vt:lpstr>Posterama</vt:lpstr>
      <vt:lpstr>Ofis Teması</vt:lpstr>
      <vt:lpstr>Mikrokontrolörler ve Robotik Engel Kaldırıcı Sumo Robot </vt:lpstr>
      <vt:lpstr>PROJEMİZİN HEDEFİ</vt:lpstr>
      <vt:lpstr>SUMO ROBOTUN BASİTÇE STRATEJİSİ</vt:lpstr>
      <vt:lpstr>Çözüm</vt:lpstr>
      <vt:lpstr>Mini Sumo Robotlarda kullanılan 7 temel malzemenin listesi şu şekildedir;  </vt:lpstr>
      <vt:lpstr>Çizgi takip etme</vt:lpstr>
      <vt:lpstr>Engel kaldırıcı  </vt:lpstr>
      <vt:lpstr>SONUÇ</vt:lpstr>
      <vt:lpstr>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Mikrokontrolörler ve Robotik Engel Kaldırıcı Sumo Robot </dc:title>
  <dc:creator>Hayat Zehra DEMİR</dc:creator>
  <cp:lastModifiedBy>Hayat Zehra DEMİR</cp:lastModifiedBy>
  <cp:revision>6</cp:revision>
  <dcterms:created xsi:type="dcterms:W3CDTF">2022-05-19T20:48:53Z</dcterms:created>
  <dcterms:modified xsi:type="dcterms:W3CDTF">2022-05-19T21:55:46Z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